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5956" r:id="rId1"/>
    <p:sldMasterId id="2147485900" r:id="rId2"/>
  </p:sldMasterIdLst>
  <p:notesMasterIdLst>
    <p:notesMasterId r:id="rId42"/>
  </p:notesMasterIdLst>
  <p:handoutMasterIdLst>
    <p:handoutMasterId r:id="rId43"/>
  </p:handoutMasterIdLst>
  <p:sldIdLst>
    <p:sldId id="780" r:id="rId3"/>
    <p:sldId id="809" r:id="rId4"/>
    <p:sldId id="810" r:id="rId5"/>
    <p:sldId id="811" r:id="rId6"/>
    <p:sldId id="812" r:id="rId7"/>
    <p:sldId id="813" r:id="rId8"/>
    <p:sldId id="814" r:id="rId9"/>
    <p:sldId id="815" r:id="rId10"/>
    <p:sldId id="816" r:id="rId11"/>
    <p:sldId id="817" r:id="rId12"/>
    <p:sldId id="818" r:id="rId13"/>
    <p:sldId id="819" r:id="rId14"/>
    <p:sldId id="820" r:id="rId15"/>
    <p:sldId id="821" r:id="rId16"/>
    <p:sldId id="822" r:id="rId17"/>
    <p:sldId id="805" r:id="rId18"/>
    <p:sldId id="803" r:id="rId19"/>
    <p:sldId id="794" r:id="rId20"/>
    <p:sldId id="804" r:id="rId21"/>
    <p:sldId id="795" r:id="rId22"/>
    <p:sldId id="808" r:id="rId23"/>
    <p:sldId id="807" r:id="rId24"/>
    <p:sldId id="806" r:id="rId25"/>
    <p:sldId id="796" r:id="rId26"/>
    <p:sldId id="797" r:id="rId27"/>
    <p:sldId id="798" r:id="rId28"/>
    <p:sldId id="802" r:id="rId29"/>
    <p:sldId id="801" r:id="rId30"/>
    <p:sldId id="800" r:id="rId31"/>
    <p:sldId id="823" r:id="rId32"/>
    <p:sldId id="825" r:id="rId33"/>
    <p:sldId id="826" r:id="rId34"/>
    <p:sldId id="827" r:id="rId35"/>
    <p:sldId id="832" r:id="rId36"/>
    <p:sldId id="829" r:id="rId37"/>
    <p:sldId id="830" r:id="rId38"/>
    <p:sldId id="831" r:id="rId39"/>
    <p:sldId id="834" r:id="rId40"/>
    <p:sldId id="833" r:id="rId41"/>
  </p:sldIdLst>
  <p:sldSz cx="9144000" cy="6858000" type="screen4x3"/>
  <p:notesSz cx="6819900" cy="9918700"/>
  <p:embeddedFontLst>
    <p:embeddedFont>
      <p:font typeface="Cambria Math" panose="02040503050406030204" pitchFamily="18" charset="0"/>
      <p:regular r:id="rId44"/>
    </p:embeddedFont>
  </p:embeddedFontLst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457" userDrawn="1">
          <p15:clr>
            <a:srgbClr val="A4A3A4"/>
          </p15:clr>
        </p15:guide>
        <p15:guide id="2" orient="horz" pos="4084">
          <p15:clr>
            <a:srgbClr val="A4A3A4"/>
          </p15:clr>
        </p15:guide>
        <p15:guide id="3" orient="horz" pos="1275" userDrawn="1">
          <p15:clr>
            <a:srgbClr val="A4A3A4"/>
          </p15:clr>
        </p15:guide>
        <p15:guide id="4" pos="226" userDrawn="1">
          <p15:clr>
            <a:srgbClr val="A4A3A4"/>
          </p15:clr>
        </p15:guide>
        <p15:guide id="5" pos="553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0">
          <p15:clr>
            <a:srgbClr val="A4A3A4"/>
          </p15:clr>
        </p15:guide>
        <p15:guide id="2" pos="214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000000"/>
    <a:srgbClr val="808080"/>
    <a:srgbClr val="A51E37"/>
    <a:srgbClr val="B2B2B2"/>
    <a:srgbClr val="5F5F5F"/>
    <a:srgbClr val="CBCBCB"/>
    <a:srgbClr val="3241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672B3AF-4CBF-DC9E-CA88-E340F08E64B9}" v="49" dt="2024-09-23T10:34:53.148"/>
    <p1510:client id="{DA8B15E0-34E7-2A43-966F-8BCB9A897C0A}" v="266" dt="2024-09-23T07:07:15.747"/>
    <p1510:client id="{E3CB9FEF-9047-5B41-2FB2-D7AFF668888A}" v="22" dt="2024-09-23T08:57:35.72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Keine Formatvorlage, kein Gitternetz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Designformatvorlage 1 - Akz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2833802-FEF1-4C79-8D5D-14CF1EAF98D9}" styleName="Helle Formatvorlage 2 - Akz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E3FDE45-AF77-4B5C-9715-49D594BDF05E}" styleName="Helle Formatvorlage 1 - Akz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FD0F851-EC5A-4D38-B0AD-8093EC10F338}" styleName="Helle Formatvorlage 1 - Akz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46F890A9-2807-4EBB-B81D-B2AA78EC7F39}" styleName="Dunkle Formatvorlage 2 - Akzent 5/Akz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2838BEF-8BB2-4498-84A7-C5851F593DF1}" styleName="Mittlere Formatvorlage 4 - Akz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9CF1AB2-1976-4502-BF36-3FF5EA218861}" styleName="Mittlere Formatvorlage 4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074"/>
    <p:restoredTop sz="94699"/>
  </p:normalViewPr>
  <p:slideViewPr>
    <p:cSldViewPr snapToGrid="0">
      <p:cViewPr varScale="1">
        <p:scale>
          <a:sx n="117" d="100"/>
          <a:sy n="117" d="100"/>
        </p:scale>
        <p:origin x="2568" y="1120"/>
      </p:cViewPr>
      <p:guideLst>
        <p:guide orient="horz" pos="1457"/>
        <p:guide orient="horz" pos="4084"/>
        <p:guide orient="horz" pos="1275"/>
        <p:guide pos="226"/>
        <p:guide pos="5538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3130"/>
        <p:guide pos="214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notesMaster" Target="notesMasters/notesMaster1.xml"/><Relationship Id="rId47" Type="http://schemas.openxmlformats.org/officeDocument/2006/relationships/theme" Target="theme/theme1.xml"/><Relationship Id="rId50" Type="http://schemas.microsoft.com/office/2015/10/relationships/revisionInfo" Target="revisionInfo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microsoft.com/office/2016/11/relationships/changesInfo" Target="changesInfos/changesInfo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font" Target="fonts/font1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handoutMaster" Target="handoutMasters/handoutMaster1.xml"/><Relationship Id="rId48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viewProps" Target="view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o Benjamin Trojan" userId="S::qubtr01@cloud.uni-tuebingen.de::572ccafc-dca1-4f17-8fe1-3a0eb7e951b2" providerId="AD" clId="Web-{69770840-FD63-301E-7532-2814ED90CDD1}"/>
    <pc:docChg chg="addSld modSld">
      <pc:chgData name="Mario Benjamin Trojan" userId="S::qubtr01@cloud.uni-tuebingen.de::572ccafc-dca1-4f17-8fe1-3a0eb7e951b2" providerId="AD" clId="Web-{69770840-FD63-301E-7532-2814ED90CDD1}" dt="2024-08-07T14:36:31.146" v="27" actId="14100"/>
      <pc:docMkLst>
        <pc:docMk/>
      </pc:docMkLst>
      <pc:sldChg chg="addSp delSp modSp add replId">
        <pc:chgData name="Mario Benjamin Trojan" userId="S::qubtr01@cloud.uni-tuebingen.de::572ccafc-dca1-4f17-8fe1-3a0eb7e951b2" providerId="AD" clId="Web-{69770840-FD63-301E-7532-2814ED90CDD1}" dt="2024-08-07T14:36:31.146" v="27" actId="14100"/>
        <pc:sldMkLst>
          <pc:docMk/>
          <pc:sldMk cId="1513886356" sldId="822"/>
        </pc:sldMkLst>
        <pc:spChg chg="add mod">
          <ac:chgData name="Mario Benjamin Trojan" userId="S::qubtr01@cloud.uni-tuebingen.de::572ccafc-dca1-4f17-8fe1-3a0eb7e951b2" providerId="AD" clId="Web-{69770840-FD63-301E-7532-2814ED90CDD1}" dt="2024-08-07T14:36:31.146" v="27" actId="14100"/>
          <ac:spMkLst>
            <pc:docMk/>
            <pc:sldMk cId="1513886356" sldId="822"/>
            <ac:spMk id="7" creationId="{5F08545A-FFEB-ACBB-58C0-E29EC9AE47C8}"/>
          </ac:spMkLst>
        </pc:spChg>
        <pc:spChg chg="add mod">
          <ac:chgData name="Mario Benjamin Trojan" userId="S::qubtr01@cloud.uni-tuebingen.de::572ccafc-dca1-4f17-8fe1-3a0eb7e951b2" providerId="AD" clId="Web-{69770840-FD63-301E-7532-2814ED90CDD1}" dt="2024-08-07T14:36:15.614" v="23" actId="20577"/>
          <ac:spMkLst>
            <pc:docMk/>
            <pc:sldMk cId="1513886356" sldId="822"/>
            <ac:spMk id="9" creationId="{61E12054-1EAC-36AD-1F76-965D6FC83314}"/>
          </ac:spMkLst>
        </pc:spChg>
        <pc:picChg chg="add del mod">
          <ac:chgData name="Mario Benjamin Trojan" userId="S::qubtr01@cloud.uni-tuebingen.de::572ccafc-dca1-4f17-8fe1-3a0eb7e951b2" providerId="AD" clId="Web-{69770840-FD63-301E-7532-2814ED90CDD1}" dt="2024-08-07T14:34:18.390" v="5"/>
          <ac:picMkLst>
            <pc:docMk/>
            <pc:sldMk cId="1513886356" sldId="822"/>
            <ac:picMk id="3" creationId="{5359C748-7287-7D97-C63E-A1EEB4374319}"/>
          </ac:picMkLst>
        </pc:picChg>
        <pc:picChg chg="del">
          <ac:chgData name="Mario Benjamin Trojan" userId="S::qubtr01@cloud.uni-tuebingen.de::572ccafc-dca1-4f17-8fe1-3a0eb7e951b2" providerId="AD" clId="Web-{69770840-FD63-301E-7532-2814ED90CDD1}" dt="2024-08-07T14:33:47.139" v="1"/>
          <ac:picMkLst>
            <pc:docMk/>
            <pc:sldMk cId="1513886356" sldId="822"/>
            <ac:picMk id="5" creationId="{E7DCC602-8637-3B30-27B4-80D16837629F}"/>
          </ac:picMkLst>
        </pc:picChg>
        <pc:picChg chg="add mod">
          <ac:chgData name="Mario Benjamin Trojan" userId="S::qubtr01@cloud.uni-tuebingen.de::572ccafc-dca1-4f17-8fe1-3a0eb7e951b2" providerId="AD" clId="Web-{69770840-FD63-301E-7532-2814ED90CDD1}" dt="2024-08-07T14:36:22.427" v="24" actId="1076"/>
          <ac:picMkLst>
            <pc:docMk/>
            <pc:sldMk cId="1513886356" sldId="822"/>
            <ac:picMk id="6" creationId="{A60ACC5F-C80D-D86C-05E1-ACD4A55A5B0A}"/>
          </ac:picMkLst>
        </pc:picChg>
      </pc:sldChg>
    </pc:docChg>
  </pc:docChgLst>
  <pc:docChgLst>
    <pc:chgData name="Mario Benjamin Trojan" userId="S::qubtr01@cloud.uni-tuebingen.de::572ccafc-dca1-4f17-8fe1-3a0eb7e951b2" providerId="AD" clId="Web-{20249ABE-0B12-A86A-6A86-E9F09B2345F6}"/>
    <pc:docChg chg="addSld delSld modSld sldOrd">
      <pc:chgData name="Mario Benjamin Trojan" userId="S::qubtr01@cloud.uni-tuebingen.de::572ccafc-dca1-4f17-8fe1-3a0eb7e951b2" providerId="AD" clId="Web-{20249ABE-0B12-A86A-6A86-E9F09B2345F6}" dt="2024-08-07T12:01:16.119" v="131" actId="20577"/>
      <pc:docMkLst>
        <pc:docMk/>
      </pc:docMkLst>
      <pc:sldChg chg="delSp modSp add ord replId">
        <pc:chgData name="Mario Benjamin Trojan" userId="S::qubtr01@cloud.uni-tuebingen.de::572ccafc-dca1-4f17-8fe1-3a0eb7e951b2" providerId="AD" clId="Web-{20249ABE-0B12-A86A-6A86-E9F09B2345F6}" dt="2024-08-07T12:01:16.119" v="131" actId="20577"/>
        <pc:sldMkLst>
          <pc:docMk/>
          <pc:sldMk cId="959802398" sldId="821"/>
        </pc:sldMkLst>
        <pc:spChg chg="mod">
          <ac:chgData name="Mario Benjamin Trojan" userId="S::qubtr01@cloud.uni-tuebingen.de::572ccafc-dca1-4f17-8fe1-3a0eb7e951b2" providerId="AD" clId="Web-{20249ABE-0B12-A86A-6A86-E9F09B2345F6}" dt="2024-08-07T12:01:16.119" v="131" actId="20577"/>
          <ac:spMkLst>
            <pc:docMk/>
            <pc:sldMk cId="959802398" sldId="821"/>
            <ac:spMk id="3" creationId="{ACCB447B-E1FA-4168-8D30-82513A2F39E9}"/>
          </ac:spMkLst>
        </pc:spChg>
        <pc:spChg chg="mod">
          <ac:chgData name="Mario Benjamin Trojan" userId="S::qubtr01@cloud.uni-tuebingen.de::572ccafc-dca1-4f17-8fe1-3a0eb7e951b2" providerId="AD" clId="Web-{20249ABE-0B12-A86A-6A86-E9F09B2345F6}" dt="2024-08-07T12:01:10.291" v="128" actId="20577"/>
          <ac:spMkLst>
            <pc:docMk/>
            <pc:sldMk cId="959802398" sldId="821"/>
            <ac:spMk id="6" creationId="{3F0E9C2B-FDE4-7696-C809-AA2F3525FDEB}"/>
          </ac:spMkLst>
        </pc:spChg>
        <pc:picChg chg="del">
          <ac:chgData name="Mario Benjamin Trojan" userId="S::qubtr01@cloud.uni-tuebingen.de::572ccafc-dca1-4f17-8fe1-3a0eb7e951b2" providerId="AD" clId="Web-{20249ABE-0B12-A86A-6A86-E9F09B2345F6}" dt="2024-08-07T11:59:43.538" v="6"/>
          <ac:picMkLst>
            <pc:docMk/>
            <pc:sldMk cId="959802398" sldId="821"/>
            <ac:picMk id="7" creationId="{A3263930-5314-D89D-8FC8-941FF616B008}"/>
          </ac:picMkLst>
        </pc:picChg>
      </pc:sldChg>
      <pc:sldChg chg="delSp add del replId">
        <pc:chgData name="Mario Benjamin Trojan" userId="S::qubtr01@cloud.uni-tuebingen.de::572ccafc-dca1-4f17-8fe1-3a0eb7e951b2" providerId="AD" clId="Web-{20249ABE-0B12-A86A-6A86-E9F09B2345F6}" dt="2024-08-07T11:59:33.975" v="2"/>
        <pc:sldMkLst>
          <pc:docMk/>
          <pc:sldMk cId="2639503740" sldId="821"/>
        </pc:sldMkLst>
        <pc:picChg chg="del">
          <ac:chgData name="Mario Benjamin Trojan" userId="S::qubtr01@cloud.uni-tuebingen.de::572ccafc-dca1-4f17-8fe1-3a0eb7e951b2" providerId="AD" clId="Web-{20249ABE-0B12-A86A-6A86-E9F09B2345F6}" dt="2024-08-07T11:59:29.991" v="1"/>
          <ac:picMkLst>
            <pc:docMk/>
            <pc:sldMk cId="2639503740" sldId="821"/>
            <ac:picMk id="5" creationId="{E7DCC602-8637-3B30-27B4-80D16837629F}"/>
          </ac:picMkLst>
        </pc:picChg>
      </pc:sldChg>
      <pc:sldChg chg="new del">
        <pc:chgData name="Mario Benjamin Trojan" userId="S::qubtr01@cloud.uni-tuebingen.de::572ccafc-dca1-4f17-8fe1-3a0eb7e951b2" providerId="AD" clId="Web-{20249ABE-0B12-A86A-6A86-E9F09B2345F6}" dt="2024-08-07T11:59:38.772" v="4"/>
        <pc:sldMkLst>
          <pc:docMk/>
          <pc:sldMk cId="4114172752" sldId="821"/>
        </pc:sldMkLst>
      </pc:sldChg>
    </pc:docChg>
  </pc:docChgLst>
  <pc:docChgLst>
    <pc:chgData name="Mario Benjamin Trojan" userId="S::qubtr01@cloud.uni-tuebingen.de::572ccafc-dca1-4f17-8fe1-3a0eb7e951b2" providerId="AD" clId="Web-{677A7F04-8F25-52D2-1353-261FFA8FA748}"/>
    <pc:docChg chg="addSld delSld modSld sldOrd">
      <pc:chgData name="Mario Benjamin Trojan" userId="S::qubtr01@cloud.uni-tuebingen.de::572ccafc-dca1-4f17-8fe1-3a0eb7e951b2" providerId="AD" clId="Web-{677A7F04-8F25-52D2-1353-261FFA8FA748}" dt="2024-05-06T12:52:09.346" v="746"/>
      <pc:docMkLst>
        <pc:docMk/>
      </pc:docMkLst>
      <pc:sldChg chg="modSp ord">
        <pc:chgData name="Mario Benjamin Trojan" userId="S::qubtr01@cloud.uni-tuebingen.de::572ccafc-dca1-4f17-8fe1-3a0eb7e951b2" providerId="AD" clId="Web-{677A7F04-8F25-52D2-1353-261FFA8FA748}" dt="2024-05-06T12:35:11.434" v="212" actId="20577"/>
        <pc:sldMkLst>
          <pc:docMk/>
          <pc:sldMk cId="4026547987" sldId="804"/>
        </pc:sldMkLst>
        <pc:spChg chg="mod">
          <ac:chgData name="Mario Benjamin Trojan" userId="S::qubtr01@cloud.uni-tuebingen.de::572ccafc-dca1-4f17-8fe1-3a0eb7e951b2" providerId="AD" clId="Web-{677A7F04-8F25-52D2-1353-261FFA8FA748}" dt="2024-05-06T12:35:11.434" v="212" actId="20577"/>
          <ac:spMkLst>
            <pc:docMk/>
            <pc:sldMk cId="4026547987" sldId="804"/>
            <ac:spMk id="6" creationId="{3F0E9C2B-FDE4-7696-C809-AA2F3525FDEB}"/>
          </ac:spMkLst>
        </pc:spChg>
      </pc:sldChg>
      <pc:sldChg chg="ord">
        <pc:chgData name="Mario Benjamin Trojan" userId="S::qubtr01@cloud.uni-tuebingen.de::572ccafc-dca1-4f17-8fe1-3a0eb7e951b2" providerId="AD" clId="Web-{677A7F04-8F25-52D2-1353-261FFA8FA748}" dt="2024-05-06T12:52:09.346" v="746"/>
        <pc:sldMkLst>
          <pc:docMk/>
          <pc:sldMk cId="13914821" sldId="806"/>
        </pc:sldMkLst>
      </pc:sldChg>
      <pc:sldChg chg="ord">
        <pc:chgData name="Mario Benjamin Trojan" userId="S::qubtr01@cloud.uni-tuebingen.de::572ccafc-dca1-4f17-8fe1-3a0eb7e951b2" providerId="AD" clId="Web-{677A7F04-8F25-52D2-1353-261FFA8FA748}" dt="2024-05-06T12:32:40.541" v="118"/>
        <pc:sldMkLst>
          <pc:docMk/>
          <pc:sldMk cId="2049118026" sldId="810"/>
        </pc:sldMkLst>
      </pc:sldChg>
      <pc:sldChg chg="modSp">
        <pc:chgData name="Mario Benjamin Trojan" userId="S::qubtr01@cloud.uni-tuebingen.de::572ccafc-dca1-4f17-8fe1-3a0eb7e951b2" providerId="AD" clId="Web-{677A7F04-8F25-52D2-1353-261FFA8FA748}" dt="2024-05-06T12:38:12.547" v="280" actId="20577"/>
        <pc:sldMkLst>
          <pc:docMk/>
          <pc:sldMk cId="3123287452" sldId="813"/>
        </pc:sldMkLst>
        <pc:spChg chg="mod">
          <ac:chgData name="Mario Benjamin Trojan" userId="S::qubtr01@cloud.uni-tuebingen.de::572ccafc-dca1-4f17-8fe1-3a0eb7e951b2" providerId="AD" clId="Web-{677A7F04-8F25-52D2-1353-261FFA8FA748}" dt="2024-05-06T12:38:12.547" v="280" actId="20577"/>
          <ac:spMkLst>
            <pc:docMk/>
            <pc:sldMk cId="3123287452" sldId="813"/>
            <ac:spMk id="2" creationId="{FD216E82-0711-443A-9249-5772C60A0257}"/>
          </ac:spMkLst>
        </pc:spChg>
      </pc:sldChg>
      <pc:sldChg chg="del">
        <pc:chgData name="Mario Benjamin Trojan" userId="S::qubtr01@cloud.uni-tuebingen.de::572ccafc-dca1-4f17-8fe1-3a0eb7e951b2" providerId="AD" clId="Web-{677A7F04-8F25-52D2-1353-261FFA8FA748}" dt="2024-05-06T12:38:18.001" v="281"/>
        <pc:sldMkLst>
          <pc:docMk/>
          <pc:sldMk cId="2853309538" sldId="814"/>
        </pc:sldMkLst>
      </pc:sldChg>
      <pc:sldChg chg="modSp">
        <pc:chgData name="Mario Benjamin Trojan" userId="S::qubtr01@cloud.uni-tuebingen.de::572ccafc-dca1-4f17-8fe1-3a0eb7e951b2" providerId="AD" clId="Web-{677A7F04-8F25-52D2-1353-261FFA8FA748}" dt="2024-05-06T12:30:36.116" v="108" actId="20577"/>
        <pc:sldMkLst>
          <pc:docMk/>
          <pc:sldMk cId="1752736149" sldId="815"/>
        </pc:sldMkLst>
        <pc:spChg chg="mod">
          <ac:chgData name="Mario Benjamin Trojan" userId="S::qubtr01@cloud.uni-tuebingen.de::572ccafc-dca1-4f17-8fe1-3a0eb7e951b2" providerId="AD" clId="Web-{677A7F04-8F25-52D2-1353-261FFA8FA748}" dt="2024-05-06T12:30:36.116" v="108" actId="20577"/>
          <ac:spMkLst>
            <pc:docMk/>
            <pc:sldMk cId="1752736149" sldId="815"/>
            <ac:spMk id="2" creationId="{FD216E82-0711-443A-9249-5772C60A0257}"/>
          </ac:spMkLst>
        </pc:spChg>
      </pc:sldChg>
      <pc:sldChg chg="add del ord replId">
        <pc:chgData name="Mario Benjamin Trojan" userId="S::qubtr01@cloud.uni-tuebingen.de::572ccafc-dca1-4f17-8fe1-3a0eb7e951b2" providerId="AD" clId="Web-{677A7F04-8F25-52D2-1353-261FFA8FA748}" dt="2024-05-06T12:33:24.401" v="129"/>
        <pc:sldMkLst>
          <pc:docMk/>
          <pc:sldMk cId="2583951345" sldId="816"/>
        </pc:sldMkLst>
      </pc:sldChg>
      <pc:sldChg chg="modSp add ord replId">
        <pc:chgData name="Mario Benjamin Trojan" userId="S::qubtr01@cloud.uni-tuebingen.de::572ccafc-dca1-4f17-8fe1-3a0eb7e951b2" providerId="AD" clId="Web-{677A7F04-8F25-52D2-1353-261FFA8FA748}" dt="2024-05-06T12:35:15.935" v="216" actId="20577"/>
        <pc:sldMkLst>
          <pc:docMk/>
          <pc:sldMk cId="4282123065" sldId="816"/>
        </pc:sldMkLst>
        <pc:spChg chg="mod">
          <ac:chgData name="Mario Benjamin Trojan" userId="S::qubtr01@cloud.uni-tuebingen.de::572ccafc-dca1-4f17-8fe1-3a0eb7e951b2" providerId="AD" clId="Web-{677A7F04-8F25-52D2-1353-261FFA8FA748}" dt="2024-05-06T12:35:15.935" v="216" actId="20577"/>
          <ac:spMkLst>
            <pc:docMk/>
            <pc:sldMk cId="4282123065" sldId="816"/>
            <ac:spMk id="6" creationId="{3F0E9C2B-FDE4-7696-C809-AA2F3525FDEB}"/>
          </ac:spMkLst>
        </pc:spChg>
      </pc:sldChg>
      <pc:sldChg chg="modSp add replId">
        <pc:chgData name="Mario Benjamin Trojan" userId="S::qubtr01@cloud.uni-tuebingen.de::572ccafc-dca1-4f17-8fe1-3a0eb7e951b2" providerId="AD" clId="Web-{677A7F04-8F25-52D2-1353-261FFA8FA748}" dt="2024-05-06T12:41:52.739" v="427" actId="20577"/>
        <pc:sldMkLst>
          <pc:docMk/>
          <pc:sldMk cId="1774194457" sldId="817"/>
        </pc:sldMkLst>
        <pc:spChg chg="mod">
          <ac:chgData name="Mario Benjamin Trojan" userId="S::qubtr01@cloud.uni-tuebingen.de::572ccafc-dca1-4f17-8fe1-3a0eb7e951b2" providerId="AD" clId="Web-{677A7F04-8F25-52D2-1353-261FFA8FA748}" dt="2024-05-06T12:41:52.739" v="427" actId="20577"/>
          <ac:spMkLst>
            <pc:docMk/>
            <pc:sldMk cId="1774194457" sldId="817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677A7F04-8F25-52D2-1353-261FFA8FA748}" dt="2024-05-06T12:40:02.143" v="291" actId="20577"/>
          <ac:spMkLst>
            <pc:docMk/>
            <pc:sldMk cId="1774194457" sldId="817"/>
            <ac:spMk id="3" creationId="{ACCB447B-E1FA-4168-8D30-82513A2F39E9}"/>
          </ac:spMkLst>
        </pc:spChg>
      </pc:sldChg>
      <pc:sldChg chg="modSp add replId">
        <pc:chgData name="Mario Benjamin Trojan" userId="S::qubtr01@cloud.uni-tuebingen.de::572ccafc-dca1-4f17-8fe1-3a0eb7e951b2" providerId="AD" clId="Web-{677A7F04-8F25-52D2-1353-261FFA8FA748}" dt="2024-05-06T12:52:00.408" v="745" actId="20577"/>
        <pc:sldMkLst>
          <pc:docMk/>
          <pc:sldMk cId="1889132709" sldId="818"/>
        </pc:sldMkLst>
        <pc:spChg chg="mod">
          <ac:chgData name="Mario Benjamin Trojan" userId="S::qubtr01@cloud.uni-tuebingen.de::572ccafc-dca1-4f17-8fe1-3a0eb7e951b2" providerId="AD" clId="Web-{677A7F04-8F25-52D2-1353-261FFA8FA748}" dt="2024-05-06T12:52:00.408" v="745" actId="20577"/>
          <ac:spMkLst>
            <pc:docMk/>
            <pc:sldMk cId="1889132709" sldId="818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677A7F04-8F25-52D2-1353-261FFA8FA748}" dt="2024-05-06T12:41:58.333" v="432" actId="20577"/>
          <ac:spMkLst>
            <pc:docMk/>
            <pc:sldMk cId="1889132709" sldId="818"/>
            <ac:spMk id="3" creationId="{ACCB447B-E1FA-4168-8D30-82513A2F39E9}"/>
          </ac:spMkLst>
        </pc:spChg>
      </pc:sldChg>
    </pc:docChg>
  </pc:docChgLst>
  <pc:docChgLst>
    <pc:chgData name="Mario Benjamin Trojan" userId="S::qubtr01@cloud.uni-tuebingen.de::572ccafc-dca1-4f17-8fe1-3a0eb7e951b2" providerId="AD" clId="Web-{3FCF412B-C240-B432-6CE1-27182BA77491}"/>
    <pc:docChg chg="addSld modSld">
      <pc:chgData name="Mario Benjamin Trojan" userId="S::qubtr01@cloud.uni-tuebingen.de::572ccafc-dca1-4f17-8fe1-3a0eb7e951b2" providerId="AD" clId="Web-{3FCF412B-C240-B432-6CE1-27182BA77491}" dt="2024-05-06T09:36:24.296" v="407" actId="1076"/>
      <pc:docMkLst>
        <pc:docMk/>
      </pc:docMkLst>
      <pc:sldChg chg="modSp">
        <pc:chgData name="Mario Benjamin Trojan" userId="S::qubtr01@cloud.uni-tuebingen.de::572ccafc-dca1-4f17-8fe1-3a0eb7e951b2" providerId="AD" clId="Web-{3FCF412B-C240-B432-6CE1-27182BA77491}" dt="2024-05-06T09:19:38.827" v="69" actId="20577"/>
        <pc:sldMkLst>
          <pc:docMk/>
          <pc:sldMk cId="1798140230" sldId="781"/>
        </pc:sldMkLst>
        <pc:spChg chg="mod">
          <ac:chgData name="Mario Benjamin Trojan" userId="S::qubtr01@cloud.uni-tuebingen.de::572ccafc-dca1-4f17-8fe1-3a0eb7e951b2" providerId="AD" clId="Web-{3FCF412B-C240-B432-6CE1-27182BA77491}" dt="2024-05-06T09:19:38.827" v="69" actId="20577"/>
          <ac:spMkLst>
            <pc:docMk/>
            <pc:sldMk cId="1798140230" sldId="781"/>
            <ac:spMk id="2" creationId="{FD216E82-0711-443A-9249-5772C60A0257}"/>
          </ac:spMkLst>
        </pc:spChg>
      </pc:sldChg>
      <pc:sldChg chg="modSp">
        <pc:chgData name="Mario Benjamin Trojan" userId="S::qubtr01@cloud.uni-tuebingen.de::572ccafc-dca1-4f17-8fe1-3a0eb7e951b2" providerId="AD" clId="Web-{3FCF412B-C240-B432-6CE1-27182BA77491}" dt="2024-05-06T09:16:49.962" v="35" actId="20577"/>
        <pc:sldMkLst>
          <pc:docMk/>
          <pc:sldMk cId="136886348" sldId="795"/>
        </pc:sldMkLst>
        <pc:spChg chg="mod">
          <ac:chgData name="Mario Benjamin Trojan" userId="S::qubtr01@cloud.uni-tuebingen.de::572ccafc-dca1-4f17-8fe1-3a0eb7e951b2" providerId="AD" clId="Web-{3FCF412B-C240-B432-6CE1-27182BA77491}" dt="2024-05-06T09:16:49.962" v="35" actId="20577"/>
          <ac:spMkLst>
            <pc:docMk/>
            <pc:sldMk cId="136886348" sldId="795"/>
            <ac:spMk id="3" creationId="{ACCB447B-E1FA-4168-8D30-82513A2F39E9}"/>
          </ac:spMkLst>
        </pc:spChg>
      </pc:sldChg>
      <pc:sldChg chg="modSp">
        <pc:chgData name="Mario Benjamin Trojan" userId="S::qubtr01@cloud.uni-tuebingen.de::572ccafc-dca1-4f17-8fe1-3a0eb7e951b2" providerId="AD" clId="Web-{3FCF412B-C240-B432-6CE1-27182BA77491}" dt="2024-05-06T09:31:33.350" v="340" actId="20577"/>
        <pc:sldMkLst>
          <pc:docMk/>
          <pc:sldMk cId="2601502837" sldId="799"/>
        </pc:sldMkLst>
        <pc:spChg chg="mod">
          <ac:chgData name="Mario Benjamin Trojan" userId="S::qubtr01@cloud.uni-tuebingen.de::572ccafc-dca1-4f17-8fe1-3a0eb7e951b2" providerId="AD" clId="Web-{3FCF412B-C240-B432-6CE1-27182BA77491}" dt="2024-05-06T09:31:33.350" v="340" actId="20577"/>
          <ac:spMkLst>
            <pc:docMk/>
            <pc:sldMk cId="2601502837" sldId="799"/>
            <ac:spMk id="3" creationId="{ACCB447B-E1FA-4168-8D30-82513A2F39E9}"/>
          </ac:spMkLst>
        </pc:spChg>
      </pc:sldChg>
      <pc:sldChg chg="modSp">
        <pc:chgData name="Mario Benjamin Trojan" userId="S::qubtr01@cloud.uni-tuebingen.de::572ccafc-dca1-4f17-8fe1-3a0eb7e951b2" providerId="AD" clId="Web-{3FCF412B-C240-B432-6CE1-27182BA77491}" dt="2024-05-06T09:26:50.013" v="324" actId="20577"/>
        <pc:sldMkLst>
          <pc:docMk/>
          <pc:sldMk cId="160791016" sldId="800"/>
        </pc:sldMkLst>
        <pc:spChg chg="mod">
          <ac:chgData name="Mario Benjamin Trojan" userId="S::qubtr01@cloud.uni-tuebingen.de::572ccafc-dca1-4f17-8fe1-3a0eb7e951b2" providerId="AD" clId="Web-{3FCF412B-C240-B432-6CE1-27182BA77491}" dt="2024-05-06T09:26:50.013" v="324" actId="20577"/>
          <ac:spMkLst>
            <pc:docMk/>
            <pc:sldMk cId="160791016" sldId="800"/>
            <ac:spMk id="2" creationId="{FD216E82-0711-443A-9249-5772C60A0257}"/>
          </ac:spMkLst>
        </pc:spChg>
      </pc:sldChg>
      <pc:sldChg chg="modSp add replId">
        <pc:chgData name="Mario Benjamin Trojan" userId="S::qubtr01@cloud.uni-tuebingen.de::572ccafc-dca1-4f17-8fe1-3a0eb7e951b2" providerId="AD" clId="Web-{3FCF412B-C240-B432-6CE1-27182BA77491}" dt="2024-05-06T09:16:03.492" v="25" actId="20577"/>
        <pc:sldMkLst>
          <pc:docMk/>
          <pc:sldMk cId="1376877020" sldId="802"/>
        </pc:sldMkLst>
        <pc:spChg chg="mod">
          <ac:chgData name="Mario Benjamin Trojan" userId="S::qubtr01@cloud.uni-tuebingen.de::572ccafc-dca1-4f17-8fe1-3a0eb7e951b2" providerId="AD" clId="Web-{3FCF412B-C240-B432-6CE1-27182BA77491}" dt="2024-05-06T09:16:03.492" v="25" actId="20577"/>
          <ac:spMkLst>
            <pc:docMk/>
            <pc:sldMk cId="1376877020" sldId="802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3FCF412B-C240-B432-6CE1-27182BA77491}" dt="2024-05-06T09:15:50.679" v="12" actId="20577"/>
          <ac:spMkLst>
            <pc:docMk/>
            <pc:sldMk cId="1376877020" sldId="802"/>
            <ac:spMk id="3" creationId="{ACCB447B-E1FA-4168-8D30-82513A2F39E9}"/>
          </ac:spMkLst>
        </pc:spChg>
      </pc:sldChg>
      <pc:sldChg chg="modSp add replId">
        <pc:chgData name="Mario Benjamin Trojan" userId="S::qubtr01@cloud.uni-tuebingen.de::572ccafc-dca1-4f17-8fe1-3a0eb7e951b2" providerId="AD" clId="Web-{3FCF412B-C240-B432-6CE1-27182BA77491}" dt="2024-05-06T09:31:14.771" v="333" actId="20577"/>
        <pc:sldMkLst>
          <pc:docMk/>
          <pc:sldMk cId="1329338084" sldId="803"/>
        </pc:sldMkLst>
        <pc:spChg chg="mod">
          <ac:chgData name="Mario Benjamin Trojan" userId="S::qubtr01@cloud.uni-tuebingen.de::572ccafc-dca1-4f17-8fe1-3a0eb7e951b2" providerId="AD" clId="Web-{3FCF412B-C240-B432-6CE1-27182BA77491}" dt="2024-05-06T09:28:05.687" v="327" actId="20577"/>
          <ac:spMkLst>
            <pc:docMk/>
            <pc:sldMk cId="1329338084" sldId="803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3FCF412B-C240-B432-6CE1-27182BA77491}" dt="2024-05-06T09:31:14.771" v="333" actId="20577"/>
          <ac:spMkLst>
            <pc:docMk/>
            <pc:sldMk cId="1329338084" sldId="803"/>
            <ac:spMk id="3" creationId="{ACCB447B-E1FA-4168-8D30-82513A2F39E9}"/>
          </ac:spMkLst>
        </pc:spChg>
      </pc:sldChg>
      <pc:sldChg chg="addSp delSp modSp add replId">
        <pc:chgData name="Mario Benjamin Trojan" userId="S::qubtr01@cloud.uni-tuebingen.de::572ccafc-dca1-4f17-8fe1-3a0eb7e951b2" providerId="AD" clId="Web-{3FCF412B-C240-B432-6CE1-27182BA77491}" dt="2024-05-06T09:35:59.374" v="397"/>
        <pc:sldMkLst>
          <pc:docMk/>
          <pc:sldMk cId="4026547987" sldId="804"/>
        </pc:sldMkLst>
        <pc:spChg chg="add mod">
          <ac:chgData name="Mario Benjamin Trojan" userId="S::qubtr01@cloud.uni-tuebingen.de::572ccafc-dca1-4f17-8fe1-3a0eb7e951b2" providerId="AD" clId="Web-{3FCF412B-C240-B432-6CE1-27182BA77491}" dt="2024-05-06T09:34:48.793" v="393" actId="14100"/>
          <ac:spMkLst>
            <pc:docMk/>
            <pc:sldMk cId="4026547987" sldId="804"/>
            <ac:spMk id="6" creationId="{3F0E9C2B-FDE4-7696-C809-AA2F3525FDEB}"/>
          </ac:spMkLst>
        </pc:spChg>
        <pc:picChg chg="add mod">
          <ac:chgData name="Mario Benjamin Trojan" userId="S::qubtr01@cloud.uni-tuebingen.de::572ccafc-dca1-4f17-8fe1-3a0eb7e951b2" providerId="AD" clId="Web-{3FCF412B-C240-B432-6CE1-27182BA77491}" dt="2024-05-06T09:34:45.184" v="392" actId="1076"/>
          <ac:picMkLst>
            <pc:docMk/>
            <pc:sldMk cId="4026547987" sldId="804"/>
            <ac:picMk id="7" creationId="{A3263930-5314-D89D-8FC8-941FF616B008}"/>
          </ac:picMkLst>
        </pc:picChg>
        <pc:picChg chg="add del mod">
          <ac:chgData name="Mario Benjamin Trojan" userId="S::qubtr01@cloud.uni-tuebingen.de::572ccafc-dca1-4f17-8fe1-3a0eb7e951b2" providerId="AD" clId="Web-{3FCF412B-C240-B432-6CE1-27182BA77491}" dt="2024-05-06T09:35:59.374" v="397"/>
          <ac:picMkLst>
            <pc:docMk/>
            <pc:sldMk cId="4026547987" sldId="804"/>
            <ac:picMk id="8" creationId="{3DEF69BC-3826-A96F-AB2B-46DD0C85D457}"/>
          </ac:picMkLst>
        </pc:picChg>
      </pc:sldChg>
      <pc:sldChg chg="addSp delSp modSp add replId">
        <pc:chgData name="Mario Benjamin Trojan" userId="S::qubtr01@cloud.uni-tuebingen.de::572ccafc-dca1-4f17-8fe1-3a0eb7e951b2" providerId="AD" clId="Web-{3FCF412B-C240-B432-6CE1-27182BA77491}" dt="2024-05-06T09:36:24.296" v="407" actId="1076"/>
        <pc:sldMkLst>
          <pc:docMk/>
          <pc:sldMk cId="2801237822" sldId="805"/>
        </pc:sldMkLst>
        <pc:spChg chg="del">
          <ac:chgData name="Mario Benjamin Trojan" userId="S::qubtr01@cloud.uni-tuebingen.de::572ccafc-dca1-4f17-8fe1-3a0eb7e951b2" providerId="AD" clId="Web-{3FCF412B-C240-B432-6CE1-27182BA77491}" dt="2024-05-06T09:36:15.968" v="404"/>
          <ac:spMkLst>
            <pc:docMk/>
            <pc:sldMk cId="2801237822" sldId="805"/>
            <ac:spMk id="3" creationId="{ACCB447B-E1FA-4168-8D30-82513A2F39E9}"/>
          </ac:spMkLst>
        </pc:spChg>
        <pc:spChg chg="del mod">
          <ac:chgData name="Mario Benjamin Trojan" userId="S::qubtr01@cloud.uni-tuebingen.de::572ccafc-dca1-4f17-8fe1-3a0eb7e951b2" providerId="AD" clId="Web-{3FCF412B-C240-B432-6CE1-27182BA77491}" dt="2024-05-06T09:36:05.186" v="402"/>
          <ac:spMkLst>
            <pc:docMk/>
            <pc:sldMk cId="2801237822" sldId="805"/>
            <ac:spMk id="6" creationId="{3F0E9C2B-FDE4-7696-C809-AA2F3525FDEB}"/>
          </ac:spMkLst>
        </pc:spChg>
        <pc:spChg chg="add del mod">
          <ac:chgData name="Mario Benjamin Trojan" userId="S::qubtr01@cloud.uni-tuebingen.de::572ccafc-dca1-4f17-8fe1-3a0eb7e951b2" providerId="AD" clId="Web-{3FCF412B-C240-B432-6CE1-27182BA77491}" dt="2024-05-06T09:36:19.109" v="405"/>
          <ac:spMkLst>
            <pc:docMk/>
            <pc:sldMk cId="2801237822" sldId="805"/>
            <ac:spMk id="9" creationId="{15CED712-5280-69A2-BB43-9DBFE296A997}"/>
          </ac:spMkLst>
        </pc:spChg>
        <pc:picChg chg="add mod">
          <ac:chgData name="Mario Benjamin Trojan" userId="S::qubtr01@cloud.uni-tuebingen.de::572ccafc-dca1-4f17-8fe1-3a0eb7e951b2" providerId="AD" clId="Web-{3FCF412B-C240-B432-6CE1-27182BA77491}" dt="2024-05-06T09:36:24.296" v="407" actId="1076"/>
          <ac:picMkLst>
            <pc:docMk/>
            <pc:sldMk cId="2801237822" sldId="805"/>
            <ac:picMk id="5" creationId="{E7DCC602-8637-3B30-27B4-80D16837629F}"/>
          </ac:picMkLst>
        </pc:picChg>
        <pc:picChg chg="del">
          <ac:chgData name="Mario Benjamin Trojan" userId="S::qubtr01@cloud.uni-tuebingen.de::572ccafc-dca1-4f17-8fe1-3a0eb7e951b2" providerId="AD" clId="Web-{3FCF412B-C240-B432-6CE1-27182BA77491}" dt="2024-05-06T09:36:02.843" v="399"/>
          <ac:picMkLst>
            <pc:docMk/>
            <pc:sldMk cId="2801237822" sldId="805"/>
            <ac:picMk id="7" creationId="{A3263930-5314-D89D-8FC8-941FF616B008}"/>
          </ac:picMkLst>
        </pc:picChg>
      </pc:sldChg>
    </pc:docChg>
  </pc:docChgLst>
  <pc:docChgLst>
    <pc:chgData name="Steffen Patzold" userId="68e4d2a5-4d82-46f6-9ba3-c38361ef17c9" providerId="ADAL" clId="{DA8B15E0-34E7-2A43-966F-8BCB9A897C0A}"/>
    <pc:docChg chg="undo custSel addSld delSld modSld sldOrd modMainMaster">
      <pc:chgData name="Steffen Patzold" userId="68e4d2a5-4d82-46f6-9ba3-c38361ef17c9" providerId="ADAL" clId="{DA8B15E0-34E7-2A43-966F-8BCB9A897C0A}" dt="2024-09-23T07:08:53.165" v="5676" actId="14861"/>
      <pc:docMkLst>
        <pc:docMk/>
      </pc:docMkLst>
      <pc:sldChg chg="addSp delSp modSp mod">
        <pc:chgData name="Steffen Patzold" userId="68e4d2a5-4d82-46f6-9ba3-c38361ef17c9" providerId="ADAL" clId="{DA8B15E0-34E7-2A43-966F-8BCB9A897C0A}" dt="2024-09-22T07:29:31.926" v="3636" actId="20577"/>
        <pc:sldMkLst>
          <pc:docMk/>
          <pc:sldMk cId="1231873292" sldId="780"/>
        </pc:sldMkLst>
        <pc:spChg chg="mod">
          <ac:chgData name="Steffen Patzold" userId="68e4d2a5-4d82-46f6-9ba3-c38361ef17c9" providerId="ADAL" clId="{DA8B15E0-34E7-2A43-966F-8BCB9A897C0A}" dt="2024-09-22T07:29:31.926" v="3636" actId="20577"/>
          <ac:spMkLst>
            <pc:docMk/>
            <pc:sldMk cId="1231873292" sldId="780"/>
            <ac:spMk id="2" creationId="{00000000-0000-0000-0000-000000000000}"/>
          </ac:spMkLst>
        </pc:spChg>
        <pc:spChg chg="del mod">
          <ac:chgData name="Steffen Patzold" userId="68e4d2a5-4d82-46f6-9ba3-c38361ef17c9" providerId="ADAL" clId="{DA8B15E0-34E7-2A43-966F-8BCB9A897C0A}" dt="2024-09-19T13:28:05.859" v="5"/>
          <ac:spMkLst>
            <pc:docMk/>
            <pc:sldMk cId="1231873292" sldId="780"/>
            <ac:spMk id="6" creationId="{98F393D4-4226-34B9-8BB3-AEC3068A6B8B}"/>
          </ac:spMkLst>
        </pc:spChg>
        <pc:spChg chg="mod">
          <ac:chgData name="Steffen Patzold" userId="68e4d2a5-4d82-46f6-9ba3-c38361ef17c9" providerId="ADAL" clId="{DA8B15E0-34E7-2A43-966F-8BCB9A897C0A}" dt="2024-09-19T13:33:34.559" v="32" actId="1076"/>
          <ac:spMkLst>
            <pc:docMk/>
            <pc:sldMk cId="1231873292" sldId="780"/>
            <ac:spMk id="7" creationId="{00000000-0000-0000-0000-000000000000}"/>
          </ac:spMkLst>
        </pc:spChg>
        <pc:picChg chg="add mod modCrop">
          <ac:chgData name="Steffen Patzold" userId="68e4d2a5-4d82-46f6-9ba3-c38361ef17c9" providerId="ADAL" clId="{DA8B15E0-34E7-2A43-966F-8BCB9A897C0A}" dt="2024-09-19T13:31:17.567" v="20" actId="732"/>
          <ac:picMkLst>
            <pc:docMk/>
            <pc:sldMk cId="1231873292" sldId="780"/>
            <ac:picMk id="8" creationId="{917BD3BA-C543-9207-6661-8672D15E8ECD}"/>
          </ac:picMkLst>
        </pc:picChg>
      </pc:sldChg>
      <pc:sldChg chg="del">
        <pc:chgData name="Steffen Patzold" userId="68e4d2a5-4d82-46f6-9ba3-c38361ef17c9" providerId="ADAL" clId="{DA8B15E0-34E7-2A43-966F-8BCB9A897C0A}" dt="2024-09-19T15:17:03.917" v="3625" actId="2696"/>
        <pc:sldMkLst>
          <pc:docMk/>
          <pc:sldMk cId="1798140230" sldId="781"/>
        </pc:sldMkLst>
      </pc:sldChg>
      <pc:sldChg chg="modSp mod">
        <pc:chgData name="Steffen Patzold" userId="68e4d2a5-4d82-46f6-9ba3-c38361ef17c9" providerId="ADAL" clId="{DA8B15E0-34E7-2A43-966F-8BCB9A897C0A}" dt="2024-09-19T15:17:20.428" v="3627" actId="20577"/>
        <pc:sldMkLst>
          <pc:docMk/>
          <pc:sldMk cId="1974445967" sldId="795"/>
        </pc:sldMkLst>
        <pc:spChg chg="mod">
          <ac:chgData name="Steffen Patzold" userId="68e4d2a5-4d82-46f6-9ba3-c38361ef17c9" providerId="ADAL" clId="{DA8B15E0-34E7-2A43-966F-8BCB9A897C0A}" dt="2024-09-19T15:17:20.428" v="3627" actId="20577"/>
          <ac:spMkLst>
            <pc:docMk/>
            <pc:sldMk cId="1974445967" sldId="795"/>
            <ac:spMk id="2" creationId="{FD216E82-0711-443A-9249-5772C60A0257}"/>
          </ac:spMkLst>
        </pc:spChg>
      </pc:sldChg>
      <pc:sldChg chg="modSp mod">
        <pc:chgData name="Steffen Patzold" userId="68e4d2a5-4d82-46f6-9ba3-c38361ef17c9" providerId="ADAL" clId="{DA8B15E0-34E7-2A43-966F-8BCB9A897C0A}" dt="2024-09-19T15:18:22.223" v="3633" actId="20577"/>
        <pc:sldMkLst>
          <pc:docMk/>
          <pc:sldMk cId="2040104178" sldId="796"/>
        </pc:sldMkLst>
        <pc:spChg chg="mod">
          <ac:chgData name="Steffen Patzold" userId="68e4d2a5-4d82-46f6-9ba3-c38361ef17c9" providerId="ADAL" clId="{DA8B15E0-34E7-2A43-966F-8BCB9A897C0A}" dt="2024-09-19T15:18:22.223" v="3633" actId="20577"/>
          <ac:spMkLst>
            <pc:docMk/>
            <pc:sldMk cId="2040104178" sldId="796"/>
            <ac:spMk id="2" creationId="{FD216E82-0711-443A-9249-5772C60A0257}"/>
          </ac:spMkLst>
        </pc:spChg>
      </pc:sldChg>
      <pc:sldChg chg="modSp mod">
        <pc:chgData name="Steffen Patzold" userId="68e4d2a5-4d82-46f6-9ba3-c38361ef17c9" providerId="ADAL" clId="{DA8B15E0-34E7-2A43-966F-8BCB9A897C0A}" dt="2024-09-19T15:18:53.877" v="3635" actId="20577"/>
        <pc:sldMkLst>
          <pc:docMk/>
          <pc:sldMk cId="2486922960" sldId="798"/>
        </pc:sldMkLst>
        <pc:spChg chg="mod">
          <ac:chgData name="Steffen Patzold" userId="68e4d2a5-4d82-46f6-9ba3-c38361ef17c9" providerId="ADAL" clId="{DA8B15E0-34E7-2A43-966F-8BCB9A897C0A}" dt="2024-09-19T15:18:53.877" v="3635" actId="20577"/>
          <ac:spMkLst>
            <pc:docMk/>
            <pc:sldMk cId="2486922960" sldId="798"/>
            <ac:spMk id="2" creationId="{FD216E82-0711-443A-9249-5772C60A0257}"/>
          </ac:spMkLst>
        </pc:spChg>
      </pc:sldChg>
      <pc:sldChg chg="addSp delSp modSp mod">
        <pc:chgData name="Steffen Patzold" userId="68e4d2a5-4d82-46f6-9ba3-c38361ef17c9" providerId="ADAL" clId="{DA8B15E0-34E7-2A43-966F-8BCB9A897C0A}" dt="2024-09-22T08:37:49.665" v="3908"/>
        <pc:sldMkLst>
          <pc:docMk/>
          <pc:sldMk cId="3808298450" sldId="801"/>
        </pc:sldMkLst>
        <pc:spChg chg="mod">
          <ac:chgData name="Steffen Patzold" userId="68e4d2a5-4d82-46f6-9ba3-c38361ef17c9" providerId="ADAL" clId="{DA8B15E0-34E7-2A43-966F-8BCB9A897C0A}" dt="2024-09-22T08:34:04.334" v="3872" actId="20577"/>
          <ac:spMkLst>
            <pc:docMk/>
            <pc:sldMk cId="3808298450" sldId="801"/>
            <ac:spMk id="2" creationId="{FD216E82-0711-443A-9249-5772C60A0257}"/>
          </ac:spMkLst>
        </pc:spChg>
        <pc:spChg chg="add del mod">
          <ac:chgData name="Steffen Patzold" userId="68e4d2a5-4d82-46f6-9ba3-c38361ef17c9" providerId="ADAL" clId="{DA8B15E0-34E7-2A43-966F-8BCB9A897C0A}" dt="2024-09-22T08:37:49.665" v="3908"/>
          <ac:spMkLst>
            <pc:docMk/>
            <pc:sldMk cId="3808298450" sldId="801"/>
            <ac:spMk id="5" creationId="{4DDBD03A-6E86-C19F-D391-6D269AFD5C32}"/>
          </ac:spMkLst>
        </pc:spChg>
      </pc:sldChg>
      <pc:sldChg chg="modSp mod">
        <pc:chgData name="Steffen Patzold" userId="68e4d2a5-4d82-46f6-9ba3-c38361ef17c9" providerId="ADAL" clId="{DA8B15E0-34E7-2A43-966F-8BCB9A897C0A}" dt="2024-09-19T15:18:12.513" v="3630" actId="20577"/>
        <pc:sldMkLst>
          <pc:docMk/>
          <pc:sldMk cId="1145881182" sldId="806"/>
        </pc:sldMkLst>
        <pc:spChg chg="mod">
          <ac:chgData name="Steffen Patzold" userId="68e4d2a5-4d82-46f6-9ba3-c38361ef17c9" providerId="ADAL" clId="{DA8B15E0-34E7-2A43-966F-8BCB9A897C0A}" dt="2024-09-19T15:18:12.513" v="3630" actId="20577"/>
          <ac:spMkLst>
            <pc:docMk/>
            <pc:sldMk cId="1145881182" sldId="806"/>
            <ac:spMk id="2" creationId="{FD216E82-0711-443A-9249-5772C60A0257}"/>
          </ac:spMkLst>
        </pc:spChg>
      </pc:sldChg>
      <pc:sldChg chg="modSp new mod">
        <pc:chgData name="Steffen Patzold" userId="68e4d2a5-4d82-46f6-9ba3-c38361ef17c9" providerId="ADAL" clId="{DA8B15E0-34E7-2A43-966F-8BCB9A897C0A}" dt="2024-09-22T07:30:09.502" v="3649" actId="20577"/>
        <pc:sldMkLst>
          <pc:docMk/>
          <pc:sldMk cId="3821464353" sldId="809"/>
        </pc:sldMkLst>
        <pc:spChg chg="mod">
          <ac:chgData name="Steffen Patzold" userId="68e4d2a5-4d82-46f6-9ba3-c38361ef17c9" providerId="ADAL" clId="{DA8B15E0-34E7-2A43-966F-8BCB9A897C0A}" dt="2024-09-22T07:30:09.502" v="3649" actId="20577"/>
          <ac:spMkLst>
            <pc:docMk/>
            <pc:sldMk cId="3821464353" sldId="809"/>
            <ac:spMk id="2" creationId="{D0D28D9C-B908-318C-79E8-6780CDA9817A}"/>
          </ac:spMkLst>
        </pc:spChg>
        <pc:spChg chg="mod">
          <ac:chgData name="Steffen Patzold" userId="68e4d2a5-4d82-46f6-9ba3-c38361ef17c9" providerId="ADAL" clId="{DA8B15E0-34E7-2A43-966F-8BCB9A897C0A}" dt="2024-09-19T13:38:31.424" v="310" actId="20577"/>
          <ac:spMkLst>
            <pc:docMk/>
            <pc:sldMk cId="3821464353" sldId="809"/>
            <ac:spMk id="3" creationId="{C3C43FDD-95CB-4817-8E2C-C131D79431E9}"/>
          </ac:spMkLst>
        </pc:spChg>
      </pc:sldChg>
      <pc:sldChg chg="addSp delSp modSp new mod modAnim">
        <pc:chgData name="Steffen Patzold" userId="68e4d2a5-4d82-46f6-9ba3-c38361ef17c9" providerId="ADAL" clId="{DA8B15E0-34E7-2A43-966F-8BCB9A897C0A}" dt="2024-09-19T13:46:42.303" v="639" actId="21"/>
        <pc:sldMkLst>
          <pc:docMk/>
          <pc:sldMk cId="962704046" sldId="810"/>
        </pc:sldMkLst>
        <pc:spChg chg="mod">
          <ac:chgData name="Steffen Patzold" userId="68e4d2a5-4d82-46f6-9ba3-c38361ef17c9" providerId="ADAL" clId="{DA8B15E0-34E7-2A43-966F-8BCB9A897C0A}" dt="2024-09-19T13:40:28.644" v="606" actId="20577"/>
          <ac:spMkLst>
            <pc:docMk/>
            <pc:sldMk cId="962704046" sldId="810"/>
            <ac:spMk id="2" creationId="{AA08C444-A34C-6F6D-F8CF-008F0E248FC5}"/>
          </ac:spMkLst>
        </pc:spChg>
        <pc:spChg chg="mod">
          <ac:chgData name="Steffen Patzold" userId="68e4d2a5-4d82-46f6-9ba3-c38361ef17c9" providerId="ADAL" clId="{DA8B15E0-34E7-2A43-966F-8BCB9A897C0A}" dt="2024-09-19T13:38:25.721" v="301" actId="20577"/>
          <ac:spMkLst>
            <pc:docMk/>
            <pc:sldMk cId="962704046" sldId="810"/>
            <ac:spMk id="3" creationId="{473D0885-16A9-6870-3A8E-3A52C1C5DC0D}"/>
          </ac:spMkLst>
        </pc:spChg>
        <pc:spChg chg="add mod">
          <ac:chgData name="Steffen Patzold" userId="68e4d2a5-4d82-46f6-9ba3-c38361ef17c9" providerId="ADAL" clId="{DA8B15E0-34E7-2A43-966F-8BCB9A897C0A}" dt="2024-09-19T13:42:59.794" v="633" actId="1076"/>
          <ac:spMkLst>
            <pc:docMk/>
            <pc:sldMk cId="962704046" sldId="810"/>
            <ac:spMk id="4" creationId="{EFCDDC12-68F1-C4E6-3CB3-C9A2B577ECD2}"/>
          </ac:spMkLst>
        </pc:spChg>
        <pc:spChg chg="add mod">
          <ac:chgData name="Steffen Patzold" userId="68e4d2a5-4d82-46f6-9ba3-c38361ef17c9" providerId="ADAL" clId="{DA8B15E0-34E7-2A43-966F-8BCB9A897C0A}" dt="2024-09-19T13:42:59.794" v="633" actId="1076"/>
          <ac:spMkLst>
            <pc:docMk/>
            <pc:sldMk cId="962704046" sldId="810"/>
            <ac:spMk id="5" creationId="{9E2EBEA7-DE31-A64F-D7E3-75E88B7CDF67}"/>
          </ac:spMkLst>
        </pc:spChg>
        <pc:spChg chg="add mod">
          <ac:chgData name="Steffen Patzold" userId="68e4d2a5-4d82-46f6-9ba3-c38361ef17c9" providerId="ADAL" clId="{DA8B15E0-34E7-2A43-966F-8BCB9A897C0A}" dt="2024-09-19T13:42:59.794" v="633" actId="1076"/>
          <ac:spMkLst>
            <pc:docMk/>
            <pc:sldMk cId="962704046" sldId="810"/>
            <ac:spMk id="6" creationId="{FF966738-40F0-235D-0106-419EBB65661C}"/>
          </ac:spMkLst>
        </pc:spChg>
        <pc:spChg chg="add del mod">
          <ac:chgData name="Steffen Patzold" userId="68e4d2a5-4d82-46f6-9ba3-c38361ef17c9" providerId="ADAL" clId="{DA8B15E0-34E7-2A43-966F-8BCB9A897C0A}" dt="2024-09-19T13:41:49.188" v="628"/>
          <ac:spMkLst>
            <pc:docMk/>
            <pc:sldMk cId="962704046" sldId="810"/>
            <ac:spMk id="7" creationId="{1D5A1BF1-F95C-F789-A73F-93554EA1A00B}"/>
          </ac:spMkLst>
        </pc:spChg>
        <pc:spChg chg="add del mod">
          <ac:chgData name="Steffen Patzold" userId="68e4d2a5-4d82-46f6-9ba3-c38361ef17c9" providerId="ADAL" clId="{DA8B15E0-34E7-2A43-966F-8BCB9A897C0A}" dt="2024-09-19T13:41:49.061" v="626"/>
          <ac:spMkLst>
            <pc:docMk/>
            <pc:sldMk cId="962704046" sldId="810"/>
            <ac:spMk id="8" creationId="{A2B97239-4FBE-EE48-CC74-B6113386D3F8}"/>
          </ac:spMkLst>
        </pc:spChg>
        <pc:picChg chg="add del mod">
          <ac:chgData name="Steffen Patzold" userId="68e4d2a5-4d82-46f6-9ba3-c38361ef17c9" providerId="ADAL" clId="{DA8B15E0-34E7-2A43-966F-8BCB9A897C0A}" dt="2024-09-19T13:46:42.303" v="639" actId="21"/>
          <ac:picMkLst>
            <pc:docMk/>
            <pc:sldMk cId="962704046" sldId="810"/>
            <ac:picMk id="16" creationId="{50AE8107-9A8F-67BC-79E3-FA42F558791E}"/>
          </ac:picMkLst>
        </pc:picChg>
        <pc:cxnChg chg="add mod">
          <ac:chgData name="Steffen Patzold" userId="68e4d2a5-4d82-46f6-9ba3-c38361ef17c9" providerId="ADAL" clId="{DA8B15E0-34E7-2A43-966F-8BCB9A897C0A}" dt="2024-09-19T13:42:59.794" v="633" actId="1076"/>
          <ac:cxnSpMkLst>
            <pc:docMk/>
            <pc:sldMk cId="962704046" sldId="810"/>
            <ac:cxnSpMk id="10" creationId="{7B97E6B6-4D1F-03B3-7CEE-3259A1DEF90E}"/>
          </ac:cxnSpMkLst>
        </pc:cxnChg>
        <pc:cxnChg chg="add mod">
          <ac:chgData name="Steffen Patzold" userId="68e4d2a5-4d82-46f6-9ba3-c38361ef17c9" providerId="ADAL" clId="{DA8B15E0-34E7-2A43-966F-8BCB9A897C0A}" dt="2024-09-19T13:42:59.794" v="633" actId="1076"/>
          <ac:cxnSpMkLst>
            <pc:docMk/>
            <pc:sldMk cId="962704046" sldId="810"/>
            <ac:cxnSpMk id="12" creationId="{8D1B85BB-98B8-AF2D-917D-213733FFC28B}"/>
          </ac:cxnSpMkLst>
        </pc:cxnChg>
      </pc:sldChg>
      <pc:sldChg chg="addSp modSp new mod modAnim">
        <pc:chgData name="Steffen Patzold" userId="68e4d2a5-4d82-46f6-9ba3-c38361ef17c9" providerId="ADAL" clId="{DA8B15E0-34E7-2A43-966F-8BCB9A897C0A}" dt="2024-09-19T13:55:53.484" v="975" actId="1076"/>
        <pc:sldMkLst>
          <pc:docMk/>
          <pc:sldMk cId="2276358951" sldId="811"/>
        </pc:sldMkLst>
        <pc:spChg chg="add mod">
          <ac:chgData name="Steffen Patzold" userId="68e4d2a5-4d82-46f6-9ba3-c38361ef17c9" providerId="ADAL" clId="{DA8B15E0-34E7-2A43-966F-8BCB9A897C0A}" dt="2024-09-19T13:50:20.432" v="653" actId="20577"/>
          <ac:spMkLst>
            <pc:docMk/>
            <pc:sldMk cId="2276358951" sldId="811"/>
            <ac:spMk id="3" creationId="{CADCCD2E-3B0C-CB9C-C217-FD85D31F7DC8}"/>
          </ac:spMkLst>
        </pc:spChg>
        <pc:spChg chg="add mod">
          <ac:chgData name="Steffen Patzold" userId="68e4d2a5-4d82-46f6-9ba3-c38361ef17c9" providerId="ADAL" clId="{DA8B15E0-34E7-2A43-966F-8BCB9A897C0A}" dt="2024-09-19T13:55:53.484" v="975" actId="1076"/>
          <ac:spMkLst>
            <pc:docMk/>
            <pc:sldMk cId="2276358951" sldId="811"/>
            <ac:spMk id="6" creationId="{C6CA627C-D961-53A7-D1F8-F4A26574DCEF}"/>
          </ac:spMkLst>
        </pc:spChg>
        <pc:spChg chg="add mod">
          <ac:chgData name="Steffen Patzold" userId="68e4d2a5-4d82-46f6-9ba3-c38361ef17c9" providerId="ADAL" clId="{DA8B15E0-34E7-2A43-966F-8BCB9A897C0A}" dt="2024-09-19T13:55:53.484" v="975" actId="1076"/>
          <ac:spMkLst>
            <pc:docMk/>
            <pc:sldMk cId="2276358951" sldId="811"/>
            <ac:spMk id="7" creationId="{2C42CBDF-8FA6-AC2E-EC12-1D56D9571164}"/>
          </ac:spMkLst>
        </pc:spChg>
        <pc:picChg chg="add mod">
          <ac:chgData name="Steffen Patzold" userId="68e4d2a5-4d82-46f6-9ba3-c38361ef17c9" providerId="ADAL" clId="{DA8B15E0-34E7-2A43-966F-8BCB9A897C0A}" dt="2024-09-19T13:47:08.481" v="646" actId="1076"/>
          <ac:picMkLst>
            <pc:docMk/>
            <pc:sldMk cId="2276358951" sldId="811"/>
            <ac:picMk id="2" creationId="{1E3C9173-05B2-5C4F-C31D-CF6849D7F3C1}"/>
          </ac:picMkLst>
        </pc:picChg>
        <pc:picChg chg="add mod">
          <ac:chgData name="Steffen Patzold" userId="68e4d2a5-4d82-46f6-9ba3-c38361ef17c9" providerId="ADAL" clId="{DA8B15E0-34E7-2A43-966F-8BCB9A897C0A}" dt="2024-09-19T13:55:53.484" v="975" actId="1076"/>
          <ac:picMkLst>
            <pc:docMk/>
            <pc:sldMk cId="2276358951" sldId="811"/>
            <ac:picMk id="5" creationId="{6E65A470-1175-F1CE-CCBE-4ACF2F94A008}"/>
          </ac:picMkLst>
        </pc:picChg>
      </pc:sldChg>
      <pc:sldChg chg="addSp delSp modSp new mod ord">
        <pc:chgData name="Steffen Patzold" userId="68e4d2a5-4d82-46f6-9ba3-c38361ef17c9" providerId="ADAL" clId="{DA8B15E0-34E7-2A43-966F-8BCB9A897C0A}" dt="2024-09-23T07:08:53.165" v="5676" actId="14861"/>
        <pc:sldMkLst>
          <pc:docMk/>
          <pc:sldMk cId="551911774" sldId="812"/>
        </pc:sldMkLst>
        <pc:spChg chg="add del mod">
          <ac:chgData name="Steffen Patzold" userId="68e4d2a5-4d82-46f6-9ba3-c38361ef17c9" providerId="ADAL" clId="{DA8B15E0-34E7-2A43-966F-8BCB9A897C0A}" dt="2024-09-23T07:02:15.717" v="5472" actId="478"/>
          <ac:spMkLst>
            <pc:docMk/>
            <pc:sldMk cId="551911774" sldId="812"/>
            <ac:spMk id="2" creationId="{56336496-74E1-1CCF-0B7E-D9A3EE5DEA1D}"/>
          </ac:spMkLst>
        </pc:spChg>
        <pc:picChg chg="add mod modCrop">
          <ac:chgData name="Steffen Patzold" userId="68e4d2a5-4d82-46f6-9ba3-c38361ef17c9" providerId="ADAL" clId="{DA8B15E0-34E7-2A43-966F-8BCB9A897C0A}" dt="2024-09-23T07:06:25.520" v="5507" actId="14100"/>
          <ac:picMkLst>
            <pc:docMk/>
            <pc:sldMk cId="551911774" sldId="812"/>
            <ac:picMk id="4" creationId="{2EF7E6D8-BE98-CCC0-3AF7-98FD97FDCCCB}"/>
          </ac:picMkLst>
        </pc:picChg>
        <pc:picChg chg="add del mod">
          <ac:chgData name="Steffen Patzold" userId="68e4d2a5-4d82-46f6-9ba3-c38361ef17c9" providerId="ADAL" clId="{DA8B15E0-34E7-2A43-966F-8BCB9A897C0A}" dt="2024-09-19T13:59:13.045" v="994" actId="21"/>
          <ac:picMkLst>
            <pc:docMk/>
            <pc:sldMk cId="551911774" sldId="812"/>
            <ac:picMk id="4" creationId="{9FCBA09D-48F0-A820-66BF-BD92C9470012}"/>
          </ac:picMkLst>
        </pc:picChg>
        <pc:picChg chg="add mod modCrop">
          <ac:chgData name="Steffen Patzold" userId="68e4d2a5-4d82-46f6-9ba3-c38361ef17c9" providerId="ADAL" clId="{DA8B15E0-34E7-2A43-966F-8BCB9A897C0A}" dt="2024-09-23T07:08:20.684" v="5571" actId="14861"/>
          <ac:picMkLst>
            <pc:docMk/>
            <pc:sldMk cId="551911774" sldId="812"/>
            <ac:picMk id="6" creationId="{BBAE6A07-5C34-B264-3392-641138F1110F}"/>
          </ac:picMkLst>
        </pc:picChg>
        <pc:picChg chg="add mod modCrop">
          <ac:chgData name="Steffen Patzold" userId="68e4d2a5-4d82-46f6-9ba3-c38361ef17c9" providerId="ADAL" clId="{DA8B15E0-34E7-2A43-966F-8BCB9A897C0A}" dt="2024-09-23T07:08:53.165" v="5676" actId="14861"/>
          <ac:picMkLst>
            <pc:docMk/>
            <pc:sldMk cId="551911774" sldId="812"/>
            <ac:picMk id="8" creationId="{7A0F4159-6DD2-CB27-23A6-B66EA5204F69}"/>
          </ac:picMkLst>
        </pc:picChg>
      </pc:sldChg>
      <pc:sldChg chg="addSp delSp modSp new mod">
        <pc:chgData name="Steffen Patzold" userId="68e4d2a5-4d82-46f6-9ba3-c38361ef17c9" providerId="ADAL" clId="{DA8B15E0-34E7-2A43-966F-8BCB9A897C0A}" dt="2024-09-19T14:06:11.596" v="1114" actId="1076"/>
        <pc:sldMkLst>
          <pc:docMk/>
          <pc:sldMk cId="1505336745" sldId="813"/>
        </pc:sldMkLst>
        <pc:spChg chg="add mod">
          <ac:chgData name="Steffen Patzold" userId="68e4d2a5-4d82-46f6-9ba3-c38361ef17c9" providerId="ADAL" clId="{DA8B15E0-34E7-2A43-966F-8BCB9A897C0A}" dt="2024-09-19T14:01:50.933" v="1039" actId="1076"/>
          <ac:spMkLst>
            <pc:docMk/>
            <pc:sldMk cId="1505336745" sldId="813"/>
            <ac:spMk id="5" creationId="{751C4CDA-477C-F35A-4CF8-1D55D5D7B8CF}"/>
          </ac:spMkLst>
        </pc:spChg>
        <pc:spChg chg="add mod">
          <ac:chgData name="Steffen Patzold" userId="68e4d2a5-4d82-46f6-9ba3-c38361ef17c9" providerId="ADAL" clId="{DA8B15E0-34E7-2A43-966F-8BCB9A897C0A}" dt="2024-09-19T14:02:18.934" v="1066" actId="1076"/>
          <ac:spMkLst>
            <pc:docMk/>
            <pc:sldMk cId="1505336745" sldId="813"/>
            <ac:spMk id="8" creationId="{1B32C97E-992B-E791-5876-B23376C207D9}"/>
          </ac:spMkLst>
        </pc:spChg>
        <pc:spChg chg="add del mod">
          <ac:chgData name="Steffen Patzold" userId="68e4d2a5-4d82-46f6-9ba3-c38361ef17c9" providerId="ADAL" clId="{DA8B15E0-34E7-2A43-966F-8BCB9A897C0A}" dt="2024-09-19T14:02:29.271" v="1072" actId="478"/>
          <ac:spMkLst>
            <pc:docMk/>
            <pc:sldMk cId="1505336745" sldId="813"/>
            <ac:spMk id="9" creationId="{D65F4F71-1789-837D-BEAD-EF3C07566560}"/>
          </ac:spMkLst>
        </pc:spChg>
        <pc:spChg chg="add mod">
          <ac:chgData name="Steffen Patzold" userId="68e4d2a5-4d82-46f6-9ba3-c38361ef17c9" providerId="ADAL" clId="{DA8B15E0-34E7-2A43-966F-8BCB9A897C0A}" dt="2024-09-19T14:02:41.005" v="1074" actId="1076"/>
          <ac:spMkLst>
            <pc:docMk/>
            <pc:sldMk cId="1505336745" sldId="813"/>
            <ac:spMk id="10" creationId="{B4696A13-387E-40A6-688A-EE2D2CE728A8}"/>
          </ac:spMkLst>
        </pc:spChg>
        <pc:spChg chg="add mod">
          <ac:chgData name="Steffen Patzold" userId="68e4d2a5-4d82-46f6-9ba3-c38361ef17c9" providerId="ADAL" clId="{DA8B15E0-34E7-2A43-966F-8BCB9A897C0A}" dt="2024-09-19T14:06:11.596" v="1114" actId="1076"/>
          <ac:spMkLst>
            <pc:docMk/>
            <pc:sldMk cId="1505336745" sldId="813"/>
            <ac:spMk id="11" creationId="{710C4760-7FE1-A741-D975-2BA1704FB92D}"/>
          </ac:spMkLst>
        </pc:spChg>
        <pc:picChg chg="add del mod">
          <ac:chgData name="Steffen Patzold" userId="68e4d2a5-4d82-46f6-9ba3-c38361ef17c9" providerId="ADAL" clId="{DA8B15E0-34E7-2A43-966F-8BCB9A897C0A}" dt="2024-09-19T14:00:15.919" v="998" actId="478"/>
          <ac:picMkLst>
            <pc:docMk/>
            <pc:sldMk cId="1505336745" sldId="813"/>
            <ac:picMk id="2" creationId="{A46F8E2D-5A28-5980-3AE0-A91129AD6C11}"/>
          </ac:picMkLst>
        </pc:picChg>
        <pc:picChg chg="add mod">
          <ac:chgData name="Steffen Patzold" userId="68e4d2a5-4d82-46f6-9ba3-c38361ef17c9" providerId="ADAL" clId="{DA8B15E0-34E7-2A43-966F-8BCB9A897C0A}" dt="2024-09-19T14:01:50.933" v="1039" actId="1076"/>
          <ac:picMkLst>
            <pc:docMk/>
            <pc:sldMk cId="1505336745" sldId="813"/>
            <ac:picMk id="4" creationId="{7724D0F0-CAFD-981A-5DEA-EB2C608B72DB}"/>
          </ac:picMkLst>
        </pc:picChg>
        <pc:picChg chg="add mod">
          <ac:chgData name="Steffen Patzold" userId="68e4d2a5-4d82-46f6-9ba3-c38361ef17c9" providerId="ADAL" clId="{DA8B15E0-34E7-2A43-966F-8BCB9A897C0A}" dt="2024-09-19T14:03:07.014" v="1076" actId="1076"/>
          <ac:picMkLst>
            <pc:docMk/>
            <pc:sldMk cId="1505336745" sldId="813"/>
            <ac:picMk id="7" creationId="{047BF3D0-B381-FCF2-0632-14BDF4E77299}"/>
          </ac:picMkLst>
        </pc:picChg>
      </pc:sldChg>
      <pc:sldChg chg="addSp modSp new mod modAnim">
        <pc:chgData name="Steffen Patzold" userId="68e4d2a5-4d82-46f6-9ba3-c38361ef17c9" providerId="ADAL" clId="{DA8B15E0-34E7-2A43-966F-8BCB9A897C0A}" dt="2024-09-23T06:32:20.079" v="5469" actId="20577"/>
        <pc:sldMkLst>
          <pc:docMk/>
          <pc:sldMk cId="2329460017" sldId="814"/>
        </pc:sldMkLst>
        <pc:spChg chg="add mod">
          <ac:chgData name="Steffen Patzold" userId="68e4d2a5-4d82-46f6-9ba3-c38361ef17c9" providerId="ADAL" clId="{DA8B15E0-34E7-2A43-966F-8BCB9A897C0A}" dt="2024-09-23T06:32:20.079" v="5469" actId="20577"/>
          <ac:spMkLst>
            <pc:docMk/>
            <pc:sldMk cId="2329460017" sldId="814"/>
            <ac:spMk id="6" creationId="{D6BFA868-5162-0CF7-F930-2B12C7B5DEDE}"/>
          </ac:spMkLst>
        </pc:spChg>
        <pc:spChg chg="add mod">
          <ac:chgData name="Steffen Patzold" userId="68e4d2a5-4d82-46f6-9ba3-c38361ef17c9" providerId="ADAL" clId="{DA8B15E0-34E7-2A43-966F-8BCB9A897C0A}" dt="2024-09-19T14:21:58.696" v="1516" actId="1076"/>
          <ac:spMkLst>
            <pc:docMk/>
            <pc:sldMk cId="2329460017" sldId="814"/>
            <ac:spMk id="8" creationId="{EA131F64-5452-FD2B-7380-5EC525C6E3C2}"/>
          </ac:spMkLst>
        </pc:spChg>
        <pc:spChg chg="add mod">
          <ac:chgData name="Steffen Patzold" userId="68e4d2a5-4d82-46f6-9ba3-c38361ef17c9" providerId="ADAL" clId="{DA8B15E0-34E7-2A43-966F-8BCB9A897C0A}" dt="2024-09-19T14:21:58.696" v="1516" actId="1076"/>
          <ac:spMkLst>
            <pc:docMk/>
            <pc:sldMk cId="2329460017" sldId="814"/>
            <ac:spMk id="9" creationId="{19FB5FA6-994A-DFD5-2A6F-F85C6AC45A51}"/>
          </ac:spMkLst>
        </pc:spChg>
        <pc:spChg chg="add mod">
          <ac:chgData name="Steffen Patzold" userId="68e4d2a5-4d82-46f6-9ba3-c38361ef17c9" providerId="ADAL" clId="{DA8B15E0-34E7-2A43-966F-8BCB9A897C0A}" dt="2024-09-19T14:22:17.413" v="1530" actId="207"/>
          <ac:spMkLst>
            <pc:docMk/>
            <pc:sldMk cId="2329460017" sldId="814"/>
            <ac:spMk id="10" creationId="{8104819C-0B4C-8B78-AEDA-01B02D0CFAD1}"/>
          </ac:spMkLst>
        </pc:spChg>
        <pc:picChg chg="add mod">
          <ac:chgData name="Steffen Patzold" userId="68e4d2a5-4d82-46f6-9ba3-c38361ef17c9" providerId="ADAL" clId="{DA8B15E0-34E7-2A43-966F-8BCB9A897C0A}" dt="2024-09-19T14:16:13.591" v="1122" actId="1076"/>
          <ac:picMkLst>
            <pc:docMk/>
            <pc:sldMk cId="2329460017" sldId="814"/>
            <ac:picMk id="3" creationId="{8A64CFAB-D10E-3902-FF66-E9AE0246E604}"/>
          </ac:picMkLst>
        </pc:picChg>
        <pc:picChg chg="add mod">
          <ac:chgData name="Steffen Patzold" userId="68e4d2a5-4d82-46f6-9ba3-c38361ef17c9" providerId="ADAL" clId="{DA8B15E0-34E7-2A43-966F-8BCB9A897C0A}" dt="2024-09-19T14:17:33.253" v="1128" actId="14100"/>
          <ac:picMkLst>
            <pc:docMk/>
            <pc:sldMk cId="2329460017" sldId="814"/>
            <ac:picMk id="5" creationId="{4A1DA3D6-194E-A6F4-35B5-9AAC85389C07}"/>
          </ac:picMkLst>
        </pc:picChg>
        <pc:picChg chg="add mod modCrop">
          <ac:chgData name="Steffen Patzold" userId="68e4d2a5-4d82-46f6-9ba3-c38361ef17c9" providerId="ADAL" clId="{DA8B15E0-34E7-2A43-966F-8BCB9A897C0A}" dt="2024-09-19T14:22:24.109" v="1531" actId="692"/>
          <ac:picMkLst>
            <pc:docMk/>
            <pc:sldMk cId="2329460017" sldId="814"/>
            <ac:picMk id="7" creationId="{4F244BE0-3BD7-56B8-5C6E-4FFA27BE8B5E}"/>
          </ac:picMkLst>
        </pc:picChg>
      </pc:sldChg>
      <pc:sldChg chg="addSp modSp new mod modAnim">
        <pc:chgData name="Steffen Patzold" userId="68e4d2a5-4d82-46f6-9ba3-c38361ef17c9" providerId="ADAL" clId="{DA8B15E0-34E7-2A43-966F-8BCB9A897C0A}" dt="2024-09-22T07:46:03.803" v="3671" actId="207"/>
        <pc:sldMkLst>
          <pc:docMk/>
          <pc:sldMk cId="102740028" sldId="815"/>
        </pc:sldMkLst>
        <pc:spChg chg="mod">
          <ac:chgData name="Steffen Patzold" userId="68e4d2a5-4d82-46f6-9ba3-c38361ef17c9" providerId="ADAL" clId="{DA8B15E0-34E7-2A43-966F-8BCB9A897C0A}" dt="2024-09-22T07:46:03.803" v="3671" actId="207"/>
          <ac:spMkLst>
            <pc:docMk/>
            <pc:sldMk cId="102740028" sldId="815"/>
            <ac:spMk id="2" creationId="{345A1FCA-4556-7A76-DD8B-90BB8C644E32}"/>
          </ac:spMkLst>
        </pc:spChg>
        <pc:spChg chg="mod">
          <ac:chgData name="Steffen Patzold" userId="68e4d2a5-4d82-46f6-9ba3-c38361ef17c9" providerId="ADAL" clId="{DA8B15E0-34E7-2A43-966F-8BCB9A897C0A}" dt="2024-09-19T14:42:45.533" v="1734" actId="20577"/>
          <ac:spMkLst>
            <pc:docMk/>
            <pc:sldMk cId="102740028" sldId="815"/>
            <ac:spMk id="3" creationId="{05883C30-5ED4-EB6F-F9B7-456357104F63}"/>
          </ac:spMkLst>
        </pc:spChg>
        <pc:spChg chg="add mod">
          <ac:chgData name="Steffen Patzold" userId="68e4d2a5-4d82-46f6-9ba3-c38361ef17c9" providerId="ADAL" clId="{DA8B15E0-34E7-2A43-966F-8BCB9A897C0A}" dt="2024-09-19T14:45:13.673" v="1991" actId="1076"/>
          <ac:spMkLst>
            <pc:docMk/>
            <pc:sldMk cId="102740028" sldId="815"/>
            <ac:spMk id="4" creationId="{BB97EDA0-6C3B-6B8C-CBBC-1B4EDBFC235B}"/>
          </ac:spMkLst>
        </pc:spChg>
      </pc:sldChg>
      <pc:sldChg chg="modSp new mod modAnim">
        <pc:chgData name="Steffen Patzold" userId="68e4d2a5-4d82-46f6-9ba3-c38361ef17c9" providerId="ADAL" clId="{DA8B15E0-34E7-2A43-966F-8BCB9A897C0A}" dt="2024-09-23T06:34:46.465" v="5471" actId="20577"/>
        <pc:sldMkLst>
          <pc:docMk/>
          <pc:sldMk cId="1440857694" sldId="816"/>
        </pc:sldMkLst>
        <pc:spChg chg="mod">
          <ac:chgData name="Steffen Patzold" userId="68e4d2a5-4d82-46f6-9ba3-c38361ef17c9" providerId="ADAL" clId="{DA8B15E0-34E7-2A43-966F-8BCB9A897C0A}" dt="2024-09-23T06:34:46.465" v="5471" actId="20577"/>
          <ac:spMkLst>
            <pc:docMk/>
            <pc:sldMk cId="1440857694" sldId="816"/>
            <ac:spMk id="2" creationId="{9E72C7B4-2343-D451-9156-998600D813CE}"/>
          </ac:spMkLst>
        </pc:spChg>
        <pc:spChg chg="mod">
          <ac:chgData name="Steffen Patzold" userId="68e4d2a5-4d82-46f6-9ba3-c38361ef17c9" providerId="ADAL" clId="{DA8B15E0-34E7-2A43-966F-8BCB9A897C0A}" dt="2024-09-22T08:11:39.293" v="3762" actId="20577"/>
          <ac:spMkLst>
            <pc:docMk/>
            <pc:sldMk cId="1440857694" sldId="816"/>
            <ac:spMk id="3" creationId="{89293D48-AB97-2F2B-11F6-A159C07532C4}"/>
          </ac:spMkLst>
        </pc:spChg>
      </pc:sldChg>
      <pc:sldChg chg="modSp new mod modAnim">
        <pc:chgData name="Steffen Patzold" userId="68e4d2a5-4d82-46f6-9ba3-c38361ef17c9" providerId="ADAL" clId="{DA8B15E0-34E7-2A43-966F-8BCB9A897C0A}" dt="2024-09-22T08:12:54.633" v="3837" actId="20577"/>
        <pc:sldMkLst>
          <pc:docMk/>
          <pc:sldMk cId="3316685810" sldId="817"/>
        </pc:sldMkLst>
        <pc:spChg chg="mod">
          <ac:chgData name="Steffen Patzold" userId="68e4d2a5-4d82-46f6-9ba3-c38361ef17c9" providerId="ADAL" clId="{DA8B15E0-34E7-2A43-966F-8BCB9A897C0A}" dt="2024-09-22T08:12:54.633" v="3837" actId="20577"/>
          <ac:spMkLst>
            <pc:docMk/>
            <pc:sldMk cId="3316685810" sldId="817"/>
            <ac:spMk id="2" creationId="{0D8F2EB2-17EF-FEF9-F466-971B14119EDD}"/>
          </ac:spMkLst>
        </pc:spChg>
        <pc:spChg chg="mod">
          <ac:chgData name="Steffen Patzold" userId="68e4d2a5-4d82-46f6-9ba3-c38361ef17c9" providerId="ADAL" clId="{DA8B15E0-34E7-2A43-966F-8BCB9A897C0A}" dt="2024-09-22T08:11:45.837" v="3778" actId="20577"/>
          <ac:spMkLst>
            <pc:docMk/>
            <pc:sldMk cId="3316685810" sldId="817"/>
            <ac:spMk id="3" creationId="{81063288-E269-4A23-8172-D7B16BAD0B40}"/>
          </ac:spMkLst>
        </pc:spChg>
      </pc:sldChg>
      <pc:sldChg chg="modSp new mod">
        <pc:chgData name="Steffen Patzold" userId="68e4d2a5-4d82-46f6-9ba3-c38361ef17c9" providerId="ADAL" clId="{DA8B15E0-34E7-2A43-966F-8BCB9A897C0A}" dt="2024-09-19T15:00:53.391" v="3230"/>
        <pc:sldMkLst>
          <pc:docMk/>
          <pc:sldMk cId="2134505358" sldId="818"/>
        </pc:sldMkLst>
        <pc:spChg chg="mod">
          <ac:chgData name="Steffen Patzold" userId="68e4d2a5-4d82-46f6-9ba3-c38361ef17c9" providerId="ADAL" clId="{DA8B15E0-34E7-2A43-966F-8BCB9A897C0A}" dt="2024-09-19T15:00:53.391" v="3230"/>
          <ac:spMkLst>
            <pc:docMk/>
            <pc:sldMk cId="2134505358" sldId="818"/>
            <ac:spMk id="2" creationId="{562F71B9-C670-96FC-F288-9FC0953808D4}"/>
          </ac:spMkLst>
        </pc:spChg>
        <pc:spChg chg="mod">
          <ac:chgData name="Steffen Patzold" userId="68e4d2a5-4d82-46f6-9ba3-c38361ef17c9" providerId="ADAL" clId="{DA8B15E0-34E7-2A43-966F-8BCB9A897C0A}" dt="2024-09-19T15:00:41.012" v="3229" actId="20577"/>
          <ac:spMkLst>
            <pc:docMk/>
            <pc:sldMk cId="2134505358" sldId="818"/>
            <ac:spMk id="3" creationId="{4D9C1B8E-7878-EFDB-3A1D-77893719444B}"/>
          </ac:spMkLst>
        </pc:spChg>
      </pc:sldChg>
      <pc:sldChg chg="addSp delSp modSp new mod modAnim">
        <pc:chgData name="Steffen Patzold" userId="68e4d2a5-4d82-46f6-9ba3-c38361ef17c9" providerId="ADAL" clId="{DA8B15E0-34E7-2A43-966F-8BCB9A897C0A}" dt="2024-09-19T15:16:30.260" v="3624" actId="20577"/>
        <pc:sldMkLst>
          <pc:docMk/>
          <pc:sldMk cId="3563056622" sldId="819"/>
        </pc:sldMkLst>
        <pc:spChg chg="add mod">
          <ac:chgData name="Steffen Patzold" userId="68e4d2a5-4d82-46f6-9ba3-c38361ef17c9" providerId="ADAL" clId="{DA8B15E0-34E7-2A43-966F-8BCB9A897C0A}" dt="2024-09-19T15:09:54.459" v="3546" actId="1076"/>
          <ac:spMkLst>
            <pc:docMk/>
            <pc:sldMk cId="3563056622" sldId="819"/>
            <ac:spMk id="2" creationId="{AC0668E7-418A-BD3E-8961-994FA72E2F6A}"/>
          </ac:spMkLst>
        </pc:spChg>
        <pc:spChg chg="add mod">
          <ac:chgData name="Steffen Patzold" userId="68e4d2a5-4d82-46f6-9ba3-c38361ef17c9" providerId="ADAL" clId="{DA8B15E0-34E7-2A43-966F-8BCB9A897C0A}" dt="2024-09-19T15:09:54.459" v="3546" actId="1076"/>
          <ac:spMkLst>
            <pc:docMk/>
            <pc:sldMk cId="3563056622" sldId="819"/>
            <ac:spMk id="3" creationId="{C25260B3-E3DA-235B-66D6-D084A8428E39}"/>
          </ac:spMkLst>
        </pc:spChg>
        <pc:spChg chg="add mod">
          <ac:chgData name="Steffen Patzold" userId="68e4d2a5-4d82-46f6-9ba3-c38361ef17c9" providerId="ADAL" clId="{DA8B15E0-34E7-2A43-966F-8BCB9A897C0A}" dt="2024-09-19T15:09:54.459" v="3546" actId="1076"/>
          <ac:spMkLst>
            <pc:docMk/>
            <pc:sldMk cId="3563056622" sldId="819"/>
            <ac:spMk id="4" creationId="{AE21FC67-6DFC-8B9C-5003-9538A8D8C353}"/>
          </ac:spMkLst>
        </pc:spChg>
        <pc:spChg chg="add mod">
          <ac:chgData name="Steffen Patzold" userId="68e4d2a5-4d82-46f6-9ba3-c38361ef17c9" providerId="ADAL" clId="{DA8B15E0-34E7-2A43-966F-8BCB9A897C0A}" dt="2024-09-19T15:09:54.459" v="3546" actId="1076"/>
          <ac:spMkLst>
            <pc:docMk/>
            <pc:sldMk cId="3563056622" sldId="819"/>
            <ac:spMk id="5" creationId="{B49D8543-6CB2-A76C-6E18-05E2D01689EF}"/>
          </ac:spMkLst>
        </pc:spChg>
        <pc:spChg chg="add mod">
          <ac:chgData name="Steffen Patzold" userId="68e4d2a5-4d82-46f6-9ba3-c38361ef17c9" providerId="ADAL" clId="{DA8B15E0-34E7-2A43-966F-8BCB9A897C0A}" dt="2024-09-19T15:09:54.459" v="3546" actId="1076"/>
          <ac:spMkLst>
            <pc:docMk/>
            <pc:sldMk cId="3563056622" sldId="819"/>
            <ac:spMk id="6" creationId="{5D339486-2B11-80B6-5429-8B764B203C0B}"/>
          </ac:spMkLst>
        </pc:spChg>
        <pc:spChg chg="add mod">
          <ac:chgData name="Steffen Patzold" userId="68e4d2a5-4d82-46f6-9ba3-c38361ef17c9" providerId="ADAL" clId="{DA8B15E0-34E7-2A43-966F-8BCB9A897C0A}" dt="2024-09-19T15:09:54.459" v="3546" actId="1076"/>
          <ac:spMkLst>
            <pc:docMk/>
            <pc:sldMk cId="3563056622" sldId="819"/>
            <ac:spMk id="7" creationId="{50FE6F4E-F6AE-F7BD-8CCF-F09545F2E3EB}"/>
          </ac:spMkLst>
        </pc:spChg>
        <pc:spChg chg="add mod">
          <ac:chgData name="Steffen Patzold" userId="68e4d2a5-4d82-46f6-9ba3-c38361ef17c9" providerId="ADAL" clId="{DA8B15E0-34E7-2A43-966F-8BCB9A897C0A}" dt="2024-09-19T15:09:54.459" v="3546" actId="1076"/>
          <ac:spMkLst>
            <pc:docMk/>
            <pc:sldMk cId="3563056622" sldId="819"/>
            <ac:spMk id="8" creationId="{81993F5B-0D22-CE3F-4922-3DCBB16DBCE3}"/>
          </ac:spMkLst>
        </pc:spChg>
        <pc:spChg chg="add mod">
          <ac:chgData name="Steffen Patzold" userId="68e4d2a5-4d82-46f6-9ba3-c38361ef17c9" providerId="ADAL" clId="{DA8B15E0-34E7-2A43-966F-8BCB9A897C0A}" dt="2024-09-19T15:09:54.459" v="3546" actId="1076"/>
          <ac:spMkLst>
            <pc:docMk/>
            <pc:sldMk cId="3563056622" sldId="819"/>
            <ac:spMk id="9" creationId="{4357A673-D632-8E16-7D4D-0356922A0E2B}"/>
          </ac:spMkLst>
        </pc:spChg>
        <pc:spChg chg="add mod">
          <ac:chgData name="Steffen Patzold" userId="68e4d2a5-4d82-46f6-9ba3-c38361ef17c9" providerId="ADAL" clId="{DA8B15E0-34E7-2A43-966F-8BCB9A897C0A}" dt="2024-09-19T15:09:54.459" v="3546" actId="1076"/>
          <ac:spMkLst>
            <pc:docMk/>
            <pc:sldMk cId="3563056622" sldId="819"/>
            <ac:spMk id="10" creationId="{EA716CAC-893A-8991-7D8D-F77075A81FCA}"/>
          </ac:spMkLst>
        </pc:spChg>
        <pc:spChg chg="add mod">
          <ac:chgData name="Steffen Patzold" userId="68e4d2a5-4d82-46f6-9ba3-c38361ef17c9" providerId="ADAL" clId="{DA8B15E0-34E7-2A43-966F-8BCB9A897C0A}" dt="2024-09-19T15:16:30.260" v="3624" actId="20577"/>
          <ac:spMkLst>
            <pc:docMk/>
            <pc:sldMk cId="3563056622" sldId="819"/>
            <ac:spMk id="13" creationId="{A8F89E7D-3024-7FF6-8289-ABB92C14684F}"/>
          </ac:spMkLst>
        </pc:spChg>
        <pc:picChg chg="add mod">
          <ac:chgData name="Steffen Patzold" userId="68e4d2a5-4d82-46f6-9ba3-c38361ef17c9" providerId="ADAL" clId="{DA8B15E0-34E7-2A43-966F-8BCB9A897C0A}" dt="2024-09-19T15:10:30.716" v="3551" actId="1076"/>
          <ac:picMkLst>
            <pc:docMk/>
            <pc:sldMk cId="3563056622" sldId="819"/>
            <ac:picMk id="12" creationId="{819CBB0F-0E22-5B9E-6290-6E00283C4AD2}"/>
          </ac:picMkLst>
        </pc:picChg>
        <pc:picChg chg="add del mod">
          <ac:chgData name="Steffen Patzold" userId="68e4d2a5-4d82-46f6-9ba3-c38361ef17c9" providerId="ADAL" clId="{DA8B15E0-34E7-2A43-966F-8BCB9A897C0A}" dt="2024-09-19T15:14:18.317" v="3593" actId="21"/>
          <ac:picMkLst>
            <pc:docMk/>
            <pc:sldMk cId="3563056622" sldId="819"/>
            <ac:picMk id="15" creationId="{B6536BFF-A2C6-693D-F1A6-32CB1ABDDFB2}"/>
          </ac:picMkLst>
        </pc:picChg>
      </pc:sldChg>
      <pc:sldChg chg="addSp delSp modSp new mod">
        <pc:chgData name="Steffen Patzold" userId="68e4d2a5-4d82-46f6-9ba3-c38361ef17c9" providerId="ADAL" clId="{DA8B15E0-34E7-2A43-966F-8BCB9A897C0A}" dt="2024-09-22T08:26:58.231" v="3851" actId="21"/>
        <pc:sldMkLst>
          <pc:docMk/>
          <pc:sldMk cId="3993227215" sldId="820"/>
        </pc:sldMkLst>
        <pc:picChg chg="add del mod">
          <ac:chgData name="Steffen Patzold" userId="68e4d2a5-4d82-46f6-9ba3-c38361ef17c9" providerId="ADAL" clId="{DA8B15E0-34E7-2A43-966F-8BCB9A897C0A}" dt="2024-09-19T15:14:58.039" v="3601" actId="478"/>
          <ac:picMkLst>
            <pc:docMk/>
            <pc:sldMk cId="3993227215" sldId="820"/>
            <ac:picMk id="2" creationId="{DD835151-574E-70C5-8802-47DA92A09191}"/>
          </ac:picMkLst>
        </pc:picChg>
        <pc:picChg chg="add del mod">
          <ac:chgData name="Steffen Patzold" userId="68e4d2a5-4d82-46f6-9ba3-c38361ef17c9" providerId="ADAL" clId="{DA8B15E0-34E7-2A43-966F-8BCB9A897C0A}" dt="2024-09-22T08:25:35.264" v="3843" actId="21"/>
          <ac:picMkLst>
            <pc:docMk/>
            <pc:sldMk cId="3993227215" sldId="820"/>
            <ac:picMk id="3" creationId="{23033EF4-980F-414A-9BA8-0A0809617FEC}"/>
          </ac:picMkLst>
        </pc:picChg>
        <pc:picChg chg="add del mod">
          <ac:chgData name="Steffen Patzold" userId="68e4d2a5-4d82-46f6-9ba3-c38361ef17c9" providerId="ADAL" clId="{DA8B15E0-34E7-2A43-966F-8BCB9A897C0A}" dt="2024-09-19T15:14:54.592" v="3600" actId="478"/>
          <ac:picMkLst>
            <pc:docMk/>
            <pc:sldMk cId="3993227215" sldId="820"/>
            <ac:picMk id="3" creationId="{E68D0830-5DBB-8E9E-4452-9E5DE2CD4127}"/>
          </ac:picMkLst>
        </pc:picChg>
        <pc:picChg chg="add mod">
          <ac:chgData name="Steffen Patzold" userId="68e4d2a5-4d82-46f6-9ba3-c38361ef17c9" providerId="ADAL" clId="{DA8B15E0-34E7-2A43-966F-8BCB9A897C0A}" dt="2024-09-19T15:15:49.140" v="3607" actId="1076"/>
          <ac:picMkLst>
            <pc:docMk/>
            <pc:sldMk cId="3993227215" sldId="820"/>
            <ac:picMk id="5" creationId="{D76EB2B9-6284-ED33-1AD5-592989EA66DA}"/>
          </ac:picMkLst>
        </pc:picChg>
        <pc:picChg chg="add del mod">
          <ac:chgData name="Steffen Patzold" userId="68e4d2a5-4d82-46f6-9ba3-c38361ef17c9" providerId="ADAL" clId="{DA8B15E0-34E7-2A43-966F-8BCB9A897C0A}" dt="2024-09-22T08:26:58.231" v="3851" actId="21"/>
          <ac:picMkLst>
            <pc:docMk/>
            <pc:sldMk cId="3993227215" sldId="820"/>
            <ac:picMk id="6" creationId="{FF7D5A0D-ABBA-C153-AFD1-2005D5270259}"/>
          </ac:picMkLst>
        </pc:picChg>
      </pc:sldChg>
      <pc:sldChg chg="addSp modSp new mod">
        <pc:chgData name="Steffen Patzold" userId="68e4d2a5-4d82-46f6-9ba3-c38361ef17c9" providerId="ADAL" clId="{DA8B15E0-34E7-2A43-966F-8BCB9A897C0A}" dt="2024-09-22T08:28:12.746" v="3870" actId="1076"/>
        <pc:sldMkLst>
          <pc:docMk/>
          <pc:sldMk cId="3216918397" sldId="821"/>
        </pc:sldMkLst>
        <pc:spChg chg="add mod">
          <ac:chgData name="Steffen Patzold" userId="68e4d2a5-4d82-46f6-9ba3-c38361ef17c9" providerId="ADAL" clId="{DA8B15E0-34E7-2A43-966F-8BCB9A897C0A}" dt="2024-09-22T08:28:12.746" v="3870" actId="1076"/>
          <ac:spMkLst>
            <pc:docMk/>
            <pc:sldMk cId="3216918397" sldId="821"/>
            <ac:spMk id="4" creationId="{545DB9B0-AA7B-EBFA-4405-99AF1B872C63}"/>
          </ac:spMkLst>
        </pc:spChg>
        <pc:picChg chg="add mod">
          <ac:chgData name="Steffen Patzold" userId="68e4d2a5-4d82-46f6-9ba3-c38361ef17c9" providerId="ADAL" clId="{DA8B15E0-34E7-2A43-966F-8BCB9A897C0A}" dt="2024-09-22T08:27:28.319" v="3858" actId="14100"/>
          <ac:picMkLst>
            <pc:docMk/>
            <pc:sldMk cId="3216918397" sldId="821"/>
            <ac:picMk id="2" creationId="{29861828-4F80-74E9-B705-65F2F7FFE6C8}"/>
          </ac:picMkLst>
        </pc:picChg>
        <pc:picChg chg="add mod modCrop">
          <ac:chgData name="Steffen Patzold" userId="68e4d2a5-4d82-46f6-9ba3-c38361ef17c9" providerId="ADAL" clId="{DA8B15E0-34E7-2A43-966F-8BCB9A897C0A}" dt="2024-09-22T08:27:44.602" v="3863" actId="1076"/>
          <ac:picMkLst>
            <pc:docMk/>
            <pc:sldMk cId="3216918397" sldId="821"/>
            <ac:picMk id="3" creationId="{70D758B8-85D9-F62D-60B8-B57A5D267D2B}"/>
          </ac:picMkLst>
        </pc:picChg>
      </pc:sldChg>
      <pc:sldChg chg="add">
        <pc:chgData name="Steffen Patzold" userId="68e4d2a5-4d82-46f6-9ba3-c38361ef17c9" providerId="ADAL" clId="{DA8B15E0-34E7-2A43-966F-8BCB9A897C0A}" dt="2024-09-22T08:30:23.273" v="3871"/>
        <pc:sldMkLst>
          <pc:docMk/>
          <pc:sldMk cId="1768160430" sldId="822"/>
        </pc:sldMkLst>
      </pc:sldChg>
      <pc:sldChg chg="delSp modSp add mod">
        <pc:chgData name="Steffen Patzold" userId="68e4d2a5-4d82-46f6-9ba3-c38361ef17c9" providerId="ADAL" clId="{DA8B15E0-34E7-2A43-966F-8BCB9A897C0A}" dt="2024-09-22T08:34:55.112" v="3885" actId="20577"/>
        <pc:sldMkLst>
          <pc:docMk/>
          <pc:sldMk cId="1170140659" sldId="823"/>
        </pc:sldMkLst>
        <pc:spChg chg="mod">
          <ac:chgData name="Steffen Patzold" userId="68e4d2a5-4d82-46f6-9ba3-c38361ef17c9" providerId="ADAL" clId="{DA8B15E0-34E7-2A43-966F-8BCB9A897C0A}" dt="2024-09-22T08:34:55.112" v="3885" actId="20577"/>
          <ac:spMkLst>
            <pc:docMk/>
            <pc:sldMk cId="1170140659" sldId="823"/>
            <ac:spMk id="2" creationId="{00000000-0000-0000-0000-000000000000}"/>
          </ac:spMkLst>
        </pc:spChg>
        <pc:spChg chg="del mod">
          <ac:chgData name="Steffen Patzold" userId="68e4d2a5-4d82-46f6-9ba3-c38361ef17c9" providerId="ADAL" clId="{DA8B15E0-34E7-2A43-966F-8BCB9A897C0A}" dt="2024-09-22T08:34:46.615" v="3875" actId="478"/>
          <ac:spMkLst>
            <pc:docMk/>
            <pc:sldMk cId="1170140659" sldId="823"/>
            <ac:spMk id="7" creationId="{00000000-0000-0000-0000-000000000000}"/>
          </ac:spMkLst>
        </pc:spChg>
      </pc:sldChg>
      <pc:sldChg chg="addSp delSp modSp new del mod">
        <pc:chgData name="Steffen Patzold" userId="68e4d2a5-4d82-46f6-9ba3-c38361ef17c9" providerId="ADAL" clId="{DA8B15E0-34E7-2A43-966F-8BCB9A897C0A}" dt="2024-09-22T08:59:29.982" v="4466" actId="2696"/>
        <pc:sldMkLst>
          <pc:docMk/>
          <pc:sldMk cId="3452716460" sldId="824"/>
        </pc:sldMkLst>
        <pc:spChg chg="add mod">
          <ac:chgData name="Steffen Patzold" userId="68e4d2a5-4d82-46f6-9ba3-c38361ef17c9" providerId="ADAL" clId="{DA8B15E0-34E7-2A43-966F-8BCB9A897C0A}" dt="2024-09-22T08:37:36.900" v="3906"/>
          <ac:spMkLst>
            <pc:docMk/>
            <pc:sldMk cId="3452716460" sldId="824"/>
            <ac:spMk id="4" creationId="{9D1F31CC-56FA-59B2-B1C2-3BFCF30EA95D}"/>
          </ac:spMkLst>
        </pc:spChg>
        <pc:spChg chg="add mod">
          <ac:chgData name="Steffen Patzold" userId="68e4d2a5-4d82-46f6-9ba3-c38361ef17c9" providerId="ADAL" clId="{DA8B15E0-34E7-2A43-966F-8BCB9A897C0A}" dt="2024-09-22T08:37:36.900" v="3906"/>
          <ac:spMkLst>
            <pc:docMk/>
            <pc:sldMk cId="3452716460" sldId="824"/>
            <ac:spMk id="5" creationId="{CFF0DE52-545C-61B5-34D7-69DA3DBB8D19}"/>
          </ac:spMkLst>
        </pc:spChg>
        <pc:graphicFrameChg chg="add del">
          <ac:chgData name="Steffen Patzold" userId="68e4d2a5-4d82-46f6-9ba3-c38361ef17c9" providerId="ADAL" clId="{DA8B15E0-34E7-2A43-966F-8BCB9A897C0A}" dt="2024-09-22T08:36:29.813" v="3888" actId="3680"/>
          <ac:graphicFrameMkLst>
            <pc:docMk/>
            <pc:sldMk cId="3452716460" sldId="824"/>
            <ac:graphicFrameMk id="2" creationId="{2830500A-A9BB-0565-4B46-A5BC165885EC}"/>
          </ac:graphicFrameMkLst>
        </pc:graphicFrameChg>
        <pc:graphicFrameChg chg="add del mod modGraphic">
          <ac:chgData name="Steffen Patzold" userId="68e4d2a5-4d82-46f6-9ba3-c38361ef17c9" providerId="ADAL" clId="{DA8B15E0-34E7-2A43-966F-8BCB9A897C0A}" dt="2024-09-22T08:37:12.428" v="3904" actId="3680"/>
          <ac:graphicFrameMkLst>
            <pc:docMk/>
            <pc:sldMk cId="3452716460" sldId="824"/>
            <ac:graphicFrameMk id="3" creationId="{018B6227-5471-0B48-AE94-B7698D907D3B}"/>
          </ac:graphicFrameMkLst>
        </pc:graphicFrameChg>
      </pc:sldChg>
      <pc:sldChg chg="addSp delSp modSp new mod modAnim">
        <pc:chgData name="Steffen Patzold" userId="68e4d2a5-4d82-46f6-9ba3-c38361ef17c9" providerId="ADAL" clId="{DA8B15E0-34E7-2A43-966F-8BCB9A897C0A}" dt="2024-09-22T08:59:50.300" v="4468" actId="20577"/>
        <pc:sldMkLst>
          <pc:docMk/>
          <pc:sldMk cId="3540742887" sldId="825"/>
        </pc:sldMkLst>
        <pc:spChg chg="mod">
          <ac:chgData name="Steffen Patzold" userId="68e4d2a5-4d82-46f6-9ba3-c38361ef17c9" providerId="ADAL" clId="{DA8B15E0-34E7-2A43-966F-8BCB9A897C0A}" dt="2024-09-22T08:59:50.300" v="4468" actId="20577"/>
          <ac:spMkLst>
            <pc:docMk/>
            <pc:sldMk cId="3540742887" sldId="825"/>
            <ac:spMk id="2" creationId="{69160414-63D8-9B69-DAAA-C552B00A3790}"/>
          </ac:spMkLst>
        </pc:spChg>
        <pc:spChg chg="mod">
          <ac:chgData name="Steffen Patzold" userId="68e4d2a5-4d82-46f6-9ba3-c38361ef17c9" providerId="ADAL" clId="{DA8B15E0-34E7-2A43-966F-8BCB9A897C0A}" dt="2024-09-22T08:42:12.228" v="4336" actId="1076"/>
          <ac:spMkLst>
            <pc:docMk/>
            <pc:sldMk cId="3540742887" sldId="825"/>
            <ac:spMk id="3" creationId="{847C96DD-E2FF-3281-1EEB-9ECA89114373}"/>
          </ac:spMkLst>
        </pc:spChg>
        <pc:picChg chg="add del mod">
          <ac:chgData name="Steffen Patzold" userId="68e4d2a5-4d82-46f6-9ba3-c38361ef17c9" providerId="ADAL" clId="{DA8B15E0-34E7-2A43-966F-8BCB9A897C0A}" dt="2024-09-22T08:54:19.606" v="4386" actId="21"/>
          <ac:picMkLst>
            <pc:docMk/>
            <pc:sldMk cId="3540742887" sldId="825"/>
            <ac:picMk id="5" creationId="{BEB6D939-DBF1-19E2-2C9A-92B66A6FC145}"/>
          </ac:picMkLst>
        </pc:picChg>
      </pc:sldChg>
      <pc:sldChg chg="addSp delSp modSp new mod ord modAnim">
        <pc:chgData name="Steffen Patzold" userId="68e4d2a5-4d82-46f6-9ba3-c38361ef17c9" providerId="ADAL" clId="{DA8B15E0-34E7-2A43-966F-8BCB9A897C0A}" dt="2024-09-22T08:59:57.317" v="4469" actId="20578"/>
        <pc:sldMkLst>
          <pc:docMk/>
          <pc:sldMk cId="3835289588" sldId="826"/>
        </pc:sldMkLst>
        <pc:picChg chg="add del mod modCrop">
          <ac:chgData name="Steffen Patzold" userId="68e4d2a5-4d82-46f6-9ba3-c38361ef17c9" providerId="ADAL" clId="{DA8B15E0-34E7-2A43-966F-8BCB9A897C0A}" dt="2024-09-22T08:52:02.239" v="4380" actId="478"/>
          <ac:picMkLst>
            <pc:docMk/>
            <pc:sldMk cId="3835289588" sldId="826"/>
            <ac:picMk id="3" creationId="{0CC25A36-8AB7-129D-49B1-A73C9AE1EF62}"/>
          </ac:picMkLst>
        </pc:picChg>
        <pc:picChg chg="add del mod modCrop">
          <ac:chgData name="Steffen Patzold" userId="68e4d2a5-4d82-46f6-9ba3-c38361ef17c9" providerId="ADAL" clId="{DA8B15E0-34E7-2A43-966F-8BCB9A897C0A}" dt="2024-09-22T08:49:17.008" v="4361" actId="478"/>
          <ac:picMkLst>
            <pc:docMk/>
            <pc:sldMk cId="3835289588" sldId="826"/>
            <ac:picMk id="4" creationId="{FF23BAAF-41CA-C768-C649-758624B2853A}"/>
          </ac:picMkLst>
        </pc:picChg>
        <pc:picChg chg="add del mod">
          <ac:chgData name="Steffen Patzold" userId="68e4d2a5-4d82-46f6-9ba3-c38361ef17c9" providerId="ADAL" clId="{DA8B15E0-34E7-2A43-966F-8BCB9A897C0A}" dt="2024-09-22T08:50:33.104" v="4371" actId="478"/>
          <ac:picMkLst>
            <pc:docMk/>
            <pc:sldMk cId="3835289588" sldId="826"/>
            <ac:picMk id="6" creationId="{97546CAE-FFFB-541A-461C-69E26B4CC47C}"/>
          </ac:picMkLst>
        </pc:picChg>
        <pc:picChg chg="add mod">
          <ac:chgData name="Steffen Patzold" userId="68e4d2a5-4d82-46f6-9ba3-c38361ef17c9" providerId="ADAL" clId="{DA8B15E0-34E7-2A43-966F-8BCB9A897C0A}" dt="2024-09-22T08:58:25.402" v="4464" actId="14100"/>
          <ac:picMkLst>
            <pc:docMk/>
            <pc:sldMk cId="3835289588" sldId="826"/>
            <ac:picMk id="8" creationId="{445FD35E-3423-3135-301C-BBA6DC976A44}"/>
          </ac:picMkLst>
        </pc:picChg>
        <pc:picChg chg="add mod">
          <ac:chgData name="Steffen Patzold" userId="68e4d2a5-4d82-46f6-9ba3-c38361ef17c9" providerId="ADAL" clId="{DA8B15E0-34E7-2A43-966F-8BCB9A897C0A}" dt="2024-09-22T08:52:23.323" v="4385" actId="1076"/>
          <ac:picMkLst>
            <pc:docMk/>
            <pc:sldMk cId="3835289588" sldId="826"/>
            <ac:picMk id="10" creationId="{EED21A4C-4FE7-1149-73BF-8AFFDC715C2E}"/>
          </ac:picMkLst>
        </pc:picChg>
      </pc:sldChg>
      <pc:sldChg chg="addSp delSp modSp new mod ord modAnim">
        <pc:chgData name="Steffen Patzold" userId="68e4d2a5-4d82-46f6-9ba3-c38361ef17c9" providerId="ADAL" clId="{DA8B15E0-34E7-2A43-966F-8BCB9A897C0A}" dt="2024-09-22T08:59:58.834" v="4470" actId="20578"/>
        <pc:sldMkLst>
          <pc:docMk/>
          <pc:sldMk cId="2895810141" sldId="827"/>
        </pc:sldMkLst>
        <pc:spChg chg="add mod">
          <ac:chgData name="Steffen Patzold" userId="68e4d2a5-4d82-46f6-9ba3-c38361ef17c9" providerId="ADAL" clId="{DA8B15E0-34E7-2A43-966F-8BCB9A897C0A}" dt="2024-09-22T08:57:14.700" v="4461" actId="1076"/>
          <ac:spMkLst>
            <pc:docMk/>
            <pc:sldMk cId="2895810141" sldId="827"/>
            <ac:spMk id="5" creationId="{4B27E47D-B440-4855-4A7E-5216E38FE350}"/>
          </ac:spMkLst>
        </pc:spChg>
        <pc:picChg chg="add del mod">
          <ac:chgData name="Steffen Patzold" userId="68e4d2a5-4d82-46f6-9ba3-c38361ef17c9" providerId="ADAL" clId="{DA8B15E0-34E7-2A43-966F-8BCB9A897C0A}" dt="2024-09-22T08:55:13.187" v="4392" actId="478"/>
          <ac:picMkLst>
            <pc:docMk/>
            <pc:sldMk cId="2895810141" sldId="827"/>
            <ac:picMk id="2" creationId="{D38D95EA-67DB-5FB1-9194-5D7D2EA41069}"/>
          </ac:picMkLst>
        </pc:picChg>
        <pc:picChg chg="add mod">
          <ac:chgData name="Steffen Patzold" userId="68e4d2a5-4d82-46f6-9ba3-c38361ef17c9" providerId="ADAL" clId="{DA8B15E0-34E7-2A43-966F-8BCB9A897C0A}" dt="2024-09-22T08:55:50.125" v="4399" actId="1076"/>
          <ac:picMkLst>
            <pc:docMk/>
            <pc:sldMk cId="2895810141" sldId="827"/>
            <ac:picMk id="4" creationId="{3A667629-B6DF-0C01-F167-E5D7F2F87129}"/>
          </ac:picMkLst>
        </pc:picChg>
      </pc:sldChg>
      <pc:sldChg chg="addSp modSp add del mod ord modAnim">
        <pc:chgData name="Steffen Patzold" userId="68e4d2a5-4d82-46f6-9ba3-c38361ef17c9" providerId="ADAL" clId="{DA8B15E0-34E7-2A43-966F-8BCB9A897C0A}" dt="2024-09-22T09:20:08.728" v="5264" actId="2696"/>
        <pc:sldMkLst>
          <pc:docMk/>
          <pc:sldMk cId="3008446701" sldId="828"/>
        </pc:sldMkLst>
        <pc:spChg chg="mod">
          <ac:chgData name="Steffen Patzold" userId="68e4d2a5-4d82-46f6-9ba3-c38361ef17c9" providerId="ADAL" clId="{DA8B15E0-34E7-2A43-966F-8BCB9A897C0A}" dt="2024-09-22T09:00:42.090" v="4476" actId="20577"/>
          <ac:spMkLst>
            <pc:docMk/>
            <pc:sldMk cId="3008446701" sldId="828"/>
            <ac:spMk id="2" creationId="{69160414-63D8-9B69-DAAA-C552B00A3790}"/>
          </ac:spMkLst>
        </pc:spChg>
        <pc:spChg chg="add mod">
          <ac:chgData name="Steffen Patzold" userId="68e4d2a5-4d82-46f6-9ba3-c38361ef17c9" providerId="ADAL" clId="{DA8B15E0-34E7-2A43-966F-8BCB9A897C0A}" dt="2024-09-22T09:00:41.524" v="4475"/>
          <ac:spMkLst>
            <pc:docMk/>
            <pc:sldMk cId="3008446701" sldId="828"/>
            <ac:spMk id="4" creationId="{E7BBE3B4-99E6-EB65-EC1B-1B88E5C34A9E}"/>
          </ac:spMkLst>
        </pc:spChg>
        <pc:spChg chg="add mod">
          <ac:chgData name="Steffen Patzold" userId="68e4d2a5-4d82-46f6-9ba3-c38361ef17c9" providerId="ADAL" clId="{DA8B15E0-34E7-2A43-966F-8BCB9A897C0A}" dt="2024-09-22T09:00:41.524" v="4475"/>
          <ac:spMkLst>
            <pc:docMk/>
            <pc:sldMk cId="3008446701" sldId="828"/>
            <ac:spMk id="5" creationId="{C9EF0C0B-AEFB-CD9B-5C63-CB397CBF06F1}"/>
          </ac:spMkLst>
        </pc:spChg>
        <pc:spChg chg="add mod">
          <ac:chgData name="Steffen Patzold" userId="68e4d2a5-4d82-46f6-9ba3-c38361ef17c9" providerId="ADAL" clId="{DA8B15E0-34E7-2A43-966F-8BCB9A897C0A}" dt="2024-09-22T09:19:49.016" v="5261" actId="20577"/>
          <ac:spMkLst>
            <pc:docMk/>
            <pc:sldMk cId="3008446701" sldId="828"/>
            <ac:spMk id="6" creationId="{C08B1C40-5282-9068-C57B-F6D8BD517E27}"/>
          </ac:spMkLst>
        </pc:spChg>
        <pc:spChg chg="add mod">
          <ac:chgData name="Steffen Patzold" userId="68e4d2a5-4d82-46f6-9ba3-c38361ef17c9" providerId="ADAL" clId="{DA8B15E0-34E7-2A43-966F-8BCB9A897C0A}" dt="2024-09-22T09:01:17.180" v="4482" actId="20577"/>
          <ac:spMkLst>
            <pc:docMk/>
            <pc:sldMk cId="3008446701" sldId="828"/>
            <ac:spMk id="7" creationId="{41FA7E02-CF9D-6F52-58AB-E917E32A5CD9}"/>
          </ac:spMkLst>
        </pc:spChg>
      </pc:sldChg>
      <pc:sldChg chg="addSp delSp modSp new mod">
        <pc:chgData name="Steffen Patzold" userId="68e4d2a5-4d82-46f6-9ba3-c38361ef17c9" providerId="ADAL" clId="{DA8B15E0-34E7-2A43-966F-8BCB9A897C0A}" dt="2024-09-23T06:30:26.281" v="5454" actId="20577"/>
        <pc:sldMkLst>
          <pc:docMk/>
          <pc:sldMk cId="1150852045" sldId="829"/>
        </pc:sldMkLst>
        <pc:spChg chg="mod">
          <ac:chgData name="Steffen Patzold" userId="68e4d2a5-4d82-46f6-9ba3-c38361ef17c9" providerId="ADAL" clId="{DA8B15E0-34E7-2A43-966F-8BCB9A897C0A}" dt="2024-09-23T06:30:26.281" v="5454" actId="20577"/>
          <ac:spMkLst>
            <pc:docMk/>
            <pc:sldMk cId="1150852045" sldId="829"/>
            <ac:spMk id="2" creationId="{453569E4-005F-2CF5-F88C-4715FFA9FF44}"/>
          </ac:spMkLst>
        </pc:spChg>
        <pc:spChg chg="mod">
          <ac:chgData name="Steffen Patzold" userId="68e4d2a5-4d82-46f6-9ba3-c38361ef17c9" providerId="ADAL" clId="{DA8B15E0-34E7-2A43-966F-8BCB9A897C0A}" dt="2024-09-22T09:09:16.972" v="4916" actId="20577"/>
          <ac:spMkLst>
            <pc:docMk/>
            <pc:sldMk cId="1150852045" sldId="829"/>
            <ac:spMk id="3" creationId="{6A087490-6B49-4C61-0C9D-F39EF3F5A26B}"/>
          </ac:spMkLst>
        </pc:spChg>
        <pc:picChg chg="add del mod">
          <ac:chgData name="Steffen Patzold" userId="68e4d2a5-4d82-46f6-9ba3-c38361ef17c9" providerId="ADAL" clId="{DA8B15E0-34E7-2A43-966F-8BCB9A897C0A}" dt="2024-09-22T09:13:38.428" v="5207" actId="21"/>
          <ac:picMkLst>
            <pc:docMk/>
            <pc:sldMk cId="1150852045" sldId="829"/>
            <ac:picMk id="5" creationId="{1C91DDA2-19D0-AA31-BAAC-A1DAC24B2408}"/>
          </ac:picMkLst>
        </pc:picChg>
      </pc:sldChg>
      <pc:sldChg chg="addSp delSp modSp new mod">
        <pc:chgData name="Steffen Patzold" userId="68e4d2a5-4d82-46f6-9ba3-c38361ef17c9" providerId="ADAL" clId="{DA8B15E0-34E7-2A43-966F-8BCB9A897C0A}" dt="2024-09-22T09:17:30.119" v="5217" actId="478"/>
        <pc:sldMkLst>
          <pc:docMk/>
          <pc:sldMk cId="779604063" sldId="830"/>
        </pc:sldMkLst>
        <pc:picChg chg="add mod">
          <ac:chgData name="Steffen Patzold" userId="68e4d2a5-4d82-46f6-9ba3-c38361ef17c9" providerId="ADAL" clId="{DA8B15E0-34E7-2A43-966F-8BCB9A897C0A}" dt="2024-09-22T09:13:48.034" v="5209" actId="14100"/>
          <ac:picMkLst>
            <pc:docMk/>
            <pc:sldMk cId="779604063" sldId="830"/>
            <ac:picMk id="2" creationId="{C9720803-4CE5-BF40-67B7-76FD872370FD}"/>
          </ac:picMkLst>
        </pc:picChg>
        <pc:picChg chg="add del mod">
          <ac:chgData name="Steffen Patzold" userId="68e4d2a5-4d82-46f6-9ba3-c38361ef17c9" providerId="ADAL" clId="{DA8B15E0-34E7-2A43-966F-8BCB9A897C0A}" dt="2024-09-22T09:17:30.119" v="5217" actId="478"/>
          <ac:picMkLst>
            <pc:docMk/>
            <pc:sldMk cId="779604063" sldId="830"/>
            <ac:picMk id="4" creationId="{AED49108-D2C9-D98E-BEA7-C186882E2C84}"/>
          </ac:picMkLst>
        </pc:picChg>
      </pc:sldChg>
      <pc:sldChg chg="modSp add mod">
        <pc:chgData name="Steffen Patzold" userId="68e4d2a5-4d82-46f6-9ba3-c38361ef17c9" providerId="ADAL" clId="{DA8B15E0-34E7-2A43-966F-8BCB9A897C0A}" dt="2024-09-23T06:30:49.686" v="5463" actId="5793"/>
        <pc:sldMkLst>
          <pc:docMk/>
          <pc:sldMk cId="833656786" sldId="831"/>
        </pc:sldMkLst>
        <pc:spChg chg="mod">
          <ac:chgData name="Steffen Patzold" userId="68e4d2a5-4d82-46f6-9ba3-c38361ef17c9" providerId="ADAL" clId="{DA8B15E0-34E7-2A43-966F-8BCB9A897C0A}" dt="2024-09-22T11:33:53.545" v="5354" actId="2711"/>
          <ac:spMkLst>
            <pc:docMk/>
            <pc:sldMk cId="833656786" sldId="831"/>
            <ac:spMk id="2" creationId="{69160414-63D8-9B69-DAAA-C552B00A3790}"/>
          </ac:spMkLst>
        </pc:spChg>
        <pc:spChg chg="mod">
          <ac:chgData name="Steffen Patzold" userId="68e4d2a5-4d82-46f6-9ba3-c38361ef17c9" providerId="ADAL" clId="{DA8B15E0-34E7-2A43-966F-8BCB9A897C0A}" dt="2024-09-23T06:30:49.686" v="5463" actId="5793"/>
          <ac:spMkLst>
            <pc:docMk/>
            <pc:sldMk cId="833656786" sldId="831"/>
            <ac:spMk id="6" creationId="{C08B1C40-5282-9068-C57B-F6D8BD517E27}"/>
          </ac:spMkLst>
        </pc:spChg>
      </pc:sldChg>
      <pc:sldChg chg="modSp add mod ord modAnim">
        <pc:chgData name="Steffen Patzold" userId="68e4d2a5-4d82-46f6-9ba3-c38361ef17c9" providerId="ADAL" clId="{DA8B15E0-34E7-2A43-966F-8BCB9A897C0A}" dt="2024-09-23T06:29:40.708" v="5449" actId="5793"/>
        <pc:sldMkLst>
          <pc:docMk/>
          <pc:sldMk cId="2816685539" sldId="832"/>
        </pc:sldMkLst>
        <pc:spChg chg="mod">
          <ac:chgData name="Steffen Patzold" userId="68e4d2a5-4d82-46f6-9ba3-c38361ef17c9" providerId="ADAL" clId="{DA8B15E0-34E7-2A43-966F-8BCB9A897C0A}" dt="2024-09-23T06:29:40.708" v="5449" actId="5793"/>
          <ac:spMkLst>
            <pc:docMk/>
            <pc:sldMk cId="2816685539" sldId="832"/>
            <ac:spMk id="6" creationId="{C08B1C40-5282-9068-C57B-F6D8BD517E27}"/>
          </ac:spMkLst>
        </pc:spChg>
      </pc:sldChg>
      <pc:sldChg chg="modSp new mod">
        <pc:chgData name="Steffen Patzold" userId="68e4d2a5-4d82-46f6-9ba3-c38361ef17c9" providerId="ADAL" clId="{DA8B15E0-34E7-2A43-966F-8BCB9A897C0A}" dt="2024-09-22T09:27:18.339" v="5353" actId="20577"/>
        <pc:sldMkLst>
          <pc:docMk/>
          <pc:sldMk cId="3113814602" sldId="833"/>
        </pc:sldMkLst>
        <pc:spChg chg="mod">
          <ac:chgData name="Steffen Patzold" userId="68e4d2a5-4d82-46f6-9ba3-c38361ef17c9" providerId="ADAL" clId="{DA8B15E0-34E7-2A43-966F-8BCB9A897C0A}" dt="2024-09-22T09:27:18.339" v="5353" actId="20577"/>
          <ac:spMkLst>
            <pc:docMk/>
            <pc:sldMk cId="3113814602" sldId="833"/>
            <ac:spMk id="2" creationId="{88761802-6025-F144-7DA0-68177E8C7B26}"/>
          </ac:spMkLst>
        </pc:spChg>
        <pc:spChg chg="mod">
          <ac:chgData name="Steffen Patzold" userId="68e4d2a5-4d82-46f6-9ba3-c38361ef17c9" providerId="ADAL" clId="{DA8B15E0-34E7-2A43-966F-8BCB9A897C0A}" dt="2024-09-22T09:26:59.417" v="5344" actId="20577"/>
          <ac:spMkLst>
            <pc:docMk/>
            <pc:sldMk cId="3113814602" sldId="833"/>
            <ac:spMk id="3" creationId="{F54A4942-2072-AFB5-6132-4FC51B24A579}"/>
          </ac:spMkLst>
        </pc:spChg>
      </pc:sldChg>
      <pc:sldChg chg="addSp modSp new mod modAnim">
        <pc:chgData name="Steffen Patzold" userId="68e4d2a5-4d82-46f6-9ba3-c38361ef17c9" providerId="ADAL" clId="{DA8B15E0-34E7-2A43-966F-8BCB9A897C0A}" dt="2024-09-23T06:31:12.600" v="5464"/>
        <pc:sldMkLst>
          <pc:docMk/>
          <pc:sldMk cId="128122485" sldId="834"/>
        </pc:sldMkLst>
        <pc:picChg chg="add mod">
          <ac:chgData name="Steffen Patzold" userId="68e4d2a5-4d82-46f6-9ba3-c38361ef17c9" providerId="ADAL" clId="{DA8B15E0-34E7-2A43-966F-8BCB9A897C0A}" dt="2024-09-23T06:24:24.925" v="5437" actId="14861"/>
          <ac:picMkLst>
            <pc:docMk/>
            <pc:sldMk cId="128122485" sldId="834"/>
            <ac:picMk id="3" creationId="{80256E55-A20B-9791-F936-17923BF8F5D1}"/>
          </ac:picMkLst>
        </pc:picChg>
        <pc:picChg chg="add mod">
          <ac:chgData name="Steffen Patzold" userId="68e4d2a5-4d82-46f6-9ba3-c38361ef17c9" providerId="ADAL" clId="{DA8B15E0-34E7-2A43-966F-8BCB9A897C0A}" dt="2024-09-23T06:21:52.324" v="5366" actId="14100"/>
          <ac:picMkLst>
            <pc:docMk/>
            <pc:sldMk cId="128122485" sldId="834"/>
            <ac:picMk id="5" creationId="{396779F9-C1C8-A12D-1653-55DFF55AAE69}"/>
          </ac:picMkLst>
        </pc:picChg>
      </pc:sldChg>
      <pc:sldMasterChg chg="modSldLayout">
        <pc:chgData name="Steffen Patzold" userId="68e4d2a5-4d82-46f6-9ba3-c38361ef17c9" providerId="ADAL" clId="{DA8B15E0-34E7-2A43-966F-8BCB9A897C0A}" dt="2024-09-19T13:42:13.281" v="629" actId="478"/>
        <pc:sldMasterMkLst>
          <pc:docMk/>
          <pc:sldMasterMk cId="0" sldId="2147485900"/>
        </pc:sldMasterMkLst>
        <pc:sldLayoutChg chg="delSp">
          <pc:chgData name="Steffen Patzold" userId="68e4d2a5-4d82-46f6-9ba3-c38361ef17c9" providerId="ADAL" clId="{DA8B15E0-34E7-2A43-966F-8BCB9A897C0A}" dt="2024-09-19T13:42:13.281" v="629" actId="478"/>
          <pc:sldLayoutMkLst>
            <pc:docMk/>
            <pc:sldMasterMk cId="0" sldId="2147485900"/>
            <pc:sldLayoutMk cId="3098252947" sldId="2147486023"/>
          </pc:sldLayoutMkLst>
          <pc:spChg chg="del">
            <ac:chgData name="Steffen Patzold" userId="68e4d2a5-4d82-46f6-9ba3-c38361ef17c9" providerId="ADAL" clId="{DA8B15E0-34E7-2A43-966F-8BCB9A897C0A}" dt="2024-09-19T13:42:13.281" v="629" actId="478"/>
            <ac:spMkLst>
              <pc:docMk/>
              <pc:sldMasterMk cId="0" sldId="2147485900"/>
              <pc:sldLayoutMk cId="3098252947" sldId="2147486023"/>
              <ac:spMk id="4" creationId="{00000000-0000-0000-0000-000000000000}"/>
            </ac:spMkLst>
          </pc:spChg>
        </pc:sldLayoutChg>
      </pc:sldMasterChg>
    </pc:docChg>
  </pc:docChgLst>
  <pc:docChgLst>
    <pc:chgData name="Mario Benjamin Trojan" userId="S::qubtr01@cloud.uni-tuebingen.de::572ccafc-dca1-4f17-8fe1-3a0eb7e951b2" providerId="AD" clId="Web-{C2D35D9D-602B-FD52-F536-C77B7E6FDF35}"/>
    <pc:docChg chg="addSld modSld">
      <pc:chgData name="Mario Benjamin Trojan" userId="S::qubtr01@cloud.uni-tuebingen.de::572ccafc-dca1-4f17-8fe1-3a0eb7e951b2" providerId="AD" clId="Web-{C2D35D9D-602B-FD52-F536-C77B7E6FDF35}" dt="2024-05-06T13:28:07.603" v="278" actId="20577"/>
      <pc:docMkLst>
        <pc:docMk/>
      </pc:docMkLst>
      <pc:sldChg chg="modSp">
        <pc:chgData name="Mario Benjamin Trojan" userId="S::qubtr01@cloud.uni-tuebingen.de::572ccafc-dca1-4f17-8fe1-3a0eb7e951b2" providerId="AD" clId="Web-{C2D35D9D-602B-FD52-F536-C77B7E6FDF35}" dt="2024-05-06T13:28:07.603" v="278" actId="20577"/>
        <pc:sldMkLst>
          <pc:docMk/>
          <pc:sldMk cId="136886348" sldId="795"/>
        </pc:sldMkLst>
        <pc:spChg chg="mod">
          <ac:chgData name="Mario Benjamin Trojan" userId="S::qubtr01@cloud.uni-tuebingen.de::572ccafc-dca1-4f17-8fe1-3a0eb7e951b2" providerId="AD" clId="Web-{C2D35D9D-602B-FD52-F536-C77B7E6FDF35}" dt="2024-05-06T13:28:07.603" v="278" actId="20577"/>
          <ac:spMkLst>
            <pc:docMk/>
            <pc:sldMk cId="136886348" sldId="795"/>
            <ac:spMk id="2" creationId="{FD216E82-0711-443A-9249-5772C60A0257}"/>
          </ac:spMkLst>
        </pc:spChg>
      </pc:sldChg>
      <pc:sldChg chg="modSp">
        <pc:chgData name="Mario Benjamin Trojan" userId="S::qubtr01@cloud.uni-tuebingen.de::572ccafc-dca1-4f17-8fe1-3a0eb7e951b2" providerId="AD" clId="Web-{C2D35D9D-602B-FD52-F536-C77B7E6FDF35}" dt="2024-05-06T13:18:47.991" v="2" actId="20577"/>
        <pc:sldMkLst>
          <pc:docMk/>
          <pc:sldMk cId="4026547987" sldId="804"/>
        </pc:sldMkLst>
        <pc:spChg chg="mod">
          <ac:chgData name="Mario Benjamin Trojan" userId="S::qubtr01@cloud.uni-tuebingen.de::572ccafc-dca1-4f17-8fe1-3a0eb7e951b2" providerId="AD" clId="Web-{C2D35D9D-602B-FD52-F536-C77B7E6FDF35}" dt="2024-05-06T13:18:47.991" v="2" actId="20577"/>
          <ac:spMkLst>
            <pc:docMk/>
            <pc:sldMk cId="4026547987" sldId="804"/>
            <ac:spMk id="3" creationId="{ACCB447B-E1FA-4168-8D30-82513A2F39E9}"/>
          </ac:spMkLst>
        </pc:spChg>
      </pc:sldChg>
      <pc:sldChg chg="modSp">
        <pc:chgData name="Mario Benjamin Trojan" userId="S::qubtr01@cloud.uni-tuebingen.de::572ccafc-dca1-4f17-8fe1-3a0eb7e951b2" providerId="AD" clId="Web-{C2D35D9D-602B-FD52-F536-C77B7E6FDF35}" dt="2024-05-06T13:18:55.476" v="7" actId="20577"/>
        <pc:sldMkLst>
          <pc:docMk/>
          <pc:sldMk cId="2049118026" sldId="810"/>
        </pc:sldMkLst>
        <pc:spChg chg="mod">
          <ac:chgData name="Mario Benjamin Trojan" userId="S::qubtr01@cloud.uni-tuebingen.de::572ccafc-dca1-4f17-8fe1-3a0eb7e951b2" providerId="AD" clId="Web-{C2D35D9D-602B-FD52-F536-C77B7E6FDF35}" dt="2024-05-06T13:18:55.476" v="7" actId="20577"/>
          <ac:spMkLst>
            <pc:docMk/>
            <pc:sldMk cId="2049118026" sldId="810"/>
            <ac:spMk id="3" creationId="{ACCB447B-E1FA-4168-8D30-82513A2F39E9}"/>
          </ac:spMkLst>
        </pc:spChg>
      </pc:sldChg>
      <pc:sldChg chg="modSp">
        <pc:chgData name="Mario Benjamin Trojan" userId="S::qubtr01@cloud.uni-tuebingen.de::572ccafc-dca1-4f17-8fe1-3a0eb7e951b2" providerId="AD" clId="Web-{C2D35D9D-602B-FD52-F536-C77B7E6FDF35}" dt="2024-05-06T13:27:35.649" v="269" actId="20577"/>
        <pc:sldMkLst>
          <pc:docMk/>
          <pc:sldMk cId="1136635612" sldId="812"/>
        </pc:sldMkLst>
        <pc:spChg chg="mod">
          <ac:chgData name="Mario Benjamin Trojan" userId="S::qubtr01@cloud.uni-tuebingen.de::572ccafc-dca1-4f17-8fe1-3a0eb7e951b2" providerId="AD" clId="Web-{C2D35D9D-602B-FD52-F536-C77B7E6FDF35}" dt="2024-05-06T13:27:35.649" v="269" actId="20577"/>
          <ac:spMkLst>
            <pc:docMk/>
            <pc:sldMk cId="1136635612" sldId="812"/>
            <ac:spMk id="2" creationId="{FD216E82-0711-443A-9249-5772C60A0257}"/>
          </ac:spMkLst>
        </pc:spChg>
      </pc:sldChg>
      <pc:sldChg chg="modSp">
        <pc:chgData name="Mario Benjamin Trojan" userId="S::qubtr01@cloud.uni-tuebingen.de::572ccafc-dca1-4f17-8fe1-3a0eb7e951b2" providerId="AD" clId="Web-{C2D35D9D-602B-FD52-F536-C77B7E6FDF35}" dt="2024-05-06T13:19:11.554" v="12" actId="20577"/>
        <pc:sldMkLst>
          <pc:docMk/>
          <pc:sldMk cId="4282123065" sldId="816"/>
        </pc:sldMkLst>
        <pc:spChg chg="mod">
          <ac:chgData name="Mario Benjamin Trojan" userId="S::qubtr01@cloud.uni-tuebingen.de::572ccafc-dca1-4f17-8fe1-3a0eb7e951b2" providerId="AD" clId="Web-{C2D35D9D-602B-FD52-F536-C77B7E6FDF35}" dt="2024-05-06T13:19:11.554" v="12" actId="20577"/>
          <ac:spMkLst>
            <pc:docMk/>
            <pc:sldMk cId="4282123065" sldId="816"/>
            <ac:spMk id="3" creationId="{ACCB447B-E1FA-4168-8D30-82513A2F39E9}"/>
          </ac:spMkLst>
        </pc:spChg>
      </pc:sldChg>
      <pc:sldChg chg="modSp add replId">
        <pc:chgData name="Mario Benjamin Trojan" userId="S::qubtr01@cloud.uni-tuebingen.de::572ccafc-dca1-4f17-8fe1-3a0eb7e951b2" providerId="AD" clId="Web-{C2D35D9D-602B-FD52-F536-C77B7E6FDF35}" dt="2024-05-06T13:22:41.624" v="128" actId="20577"/>
        <pc:sldMkLst>
          <pc:docMk/>
          <pc:sldMk cId="4133085543" sldId="819"/>
        </pc:sldMkLst>
        <pc:spChg chg="mod">
          <ac:chgData name="Mario Benjamin Trojan" userId="S::qubtr01@cloud.uni-tuebingen.de::572ccafc-dca1-4f17-8fe1-3a0eb7e951b2" providerId="AD" clId="Web-{C2D35D9D-602B-FD52-F536-C77B7E6FDF35}" dt="2024-05-06T13:22:41.624" v="128" actId="20577"/>
          <ac:spMkLst>
            <pc:docMk/>
            <pc:sldMk cId="4133085543" sldId="819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C2D35D9D-602B-FD52-F536-C77B7E6FDF35}" dt="2024-05-06T13:19:37.368" v="24" actId="20577"/>
          <ac:spMkLst>
            <pc:docMk/>
            <pc:sldMk cId="4133085543" sldId="819"/>
            <ac:spMk id="3" creationId="{ACCB447B-E1FA-4168-8D30-82513A2F39E9}"/>
          </ac:spMkLst>
        </pc:spChg>
      </pc:sldChg>
    </pc:docChg>
  </pc:docChgLst>
  <pc:docChgLst>
    <pc:chgData name="Mario Benjamin Trojan" userId="S::qubtr01@cloud.uni-tuebingen.de::572ccafc-dca1-4f17-8fe1-3a0eb7e951b2" providerId="AD" clId="Web-{02ED19E1-C4BD-335E-088A-057AB81DFFA6}"/>
    <pc:docChg chg="modSld">
      <pc:chgData name="Mario Benjamin Trojan" userId="S::qubtr01@cloud.uni-tuebingen.de::572ccafc-dca1-4f17-8fe1-3a0eb7e951b2" providerId="AD" clId="Web-{02ED19E1-C4BD-335E-088A-057AB81DFFA6}" dt="2024-05-08T07:42:26.546" v="11" actId="20577"/>
      <pc:docMkLst>
        <pc:docMk/>
      </pc:docMkLst>
      <pc:sldChg chg="modSp">
        <pc:chgData name="Mario Benjamin Trojan" userId="S::qubtr01@cloud.uni-tuebingen.de::572ccafc-dca1-4f17-8fe1-3a0eb7e951b2" providerId="AD" clId="Web-{02ED19E1-C4BD-335E-088A-057AB81DFFA6}" dt="2024-05-08T07:42:26.546" v="11" actId="20577"/>
        <pc:sldMkLst>
          <pc:docMk/>
          <pc:sldMk cId="1798140230" sldId="781"/>
        </pc:sldMkLst>
        <pc:spChg chg="mod">
          <ac:chgData name="Mario Benjamin Trojan" userId="S::qubtr01@cloud.uni-tuebingen.de::572ccafc-dca1-4f17-8fe1-3a0eb7e951b2" providerId="AD" clId="Web-{02ED19E1-C4BD-335E-088A-057AB81DFFA6}" dt="2024-05-08T07:42:26.546" v="11" actId="20577"/>
          <ac:spMkLst>
            <pc:docMk/>
            <pc:sldMk cId="1798140230" sldId="781"/>
            <ac:spMk id="2" creationId="{FD216E82-0711-443A-9249-5772C60A0257}"/>
          </ac:spMkLst>
        </pc:spChg>
      </pc:sldChg>
    </pc:docChg>
  </pc:docChgLst>
  <pc:docChgLst>
    <pc:chgData name="Mario Benjamin Trojan" userId="S::qubtr01@cloud.uni-tuebingen.de::572ccafc-dca1-4f17-8fe1-3a0eb7e951b2" providerId="AD" clId="Web-{B672B3AF-4CBF-DC9E-CA88-E340F08E64B9}"/>
    <pc:docChg chg="modSld sldOrd">
      <pc:chgData name="Mario Benjamin Trojan" userId="S::qubtr01@cloud.uni-tuebingen.de::572ccafc-dca1-4f17-8fe1-3a0eb7e951b2" providerId="AD" clId="Web-{B672B3AF-4CBF-DC9E-CA88-E340F08E64B9}" dt="2024-09-23T10:34:52.835" v="23" actId="20577"/>
      <pc:docMkLst>
        <pc:docMk/>
      </pc:docMkLst>
      <pc:sldChg chg="ord">
        <pc:chgData name="Mario Benjamin Trojan" userId="S::qubtr01@cloud.uni-tuebingen.de::572ccafc-dca1-4f17-8fe1-3a0eb7e951b2" providerId="AD" clId="Web-{B672B3AF-4CBF-DC9E-CA88-E340F08E64B9}" dt="2024-09-23T10:33:59.255" v="0"/>
        <pc:sldMkLst>
          <pc:docMk/>
          <pc:sldMk cId="1722150670" sldId="802"/>
        </pc:sldMkLst>
      </pc:sldChg>
      <pc:sldChg chg="modSp">
        <pc:chgData name="Mario Benjamin Trojan" userId="S::qubtr01@cloud.uni-tuebingen.de::572ccafc-dca1-4f17-8fe1-3a0eb7e951b2" providerId="AD" clId="Web-{B672B3AF-4CBF-DC9E-CA88-E340F08E64B9}" dt="2024-09-23T10:34:52.835" v="23" actId="20577"/>
        <pc:sldMkLst>
          <pc:docMk/>
          <pc:sldMk cId="1145881182" sldId="806"/>
        </pc:sldMkLst>
        <pc:spChg chg="mod">
          <ac:chgData name="Mario Benjamin Trojan" userId="S::qubtr01@cloud.uni-tuebingen.de::572ccafc-dca1-4f17-8fe1-3a0eb7e951b2" providerId="AD" clId="Web-{B672B3AF-4CBF-DC9E-CA88-E340F08E64B9}" dt="2024-09-23T10:34:52.835" v="23" actId="20577"/>
          <ac:spMkLst>
            <pc:docMk/>
            <pc:sldMk cId="1145881182" sldId="806"/>
            <ac:spMk id="2" creationId="{FD216E82-0711-443A-9249-5772C60A0257}"/>
          </ac:spMkLst>
        </pc:spChg>
      </pc:sldChg>
    </pc:docChg>
  </pc:docChgLst>
  <pc:docChgLst>
    <pc:chgData name="Mario Benjamin Trojan" userId="S::qubtr01@cloud.uni-tuebingen.de::572ccafc-dca1-4f17-8fe1-3a0eb7e951b2" providerId="AD" clId="Web-{59468C54-5EF7-6C1F-2D15-D415EBB8790A}"/>
    <pc:docChg chg="modSld">
      <pc:chgData name="Mario Benjamin Trojan" userId="S::qubtr01@cloud.uni-tuebingen.de::572ccafc-dca1-4f17-8fe1-3a0eb7e951b2" providerId="AD" clId="Web-{59468C54-5EF7-6C1F-2D15-D415EBB8790A}" dt="2024-09-05T12:19:17.704" v="93" actId="20577"/>
      <pc:docMkLst>
        <pc:docMk/>
      </pc:docMkLst>
      <pc:sldChg chg="modSp">
        <pc:chgData name="Mario Benjamin Trojan" userId="S::qubtr01@cloud.uni-tuebingen.de::572ccafc-dca1-4f17-8fe1-3a0eb7e951b2" providerId="AD" clId="Web-{59468C54-5EF7-6C1F-2D15-D415EBB8790A}" dt="2024-09-05T12:19:17.704" v="93" actId="20577"/>
        <pc:sldMkLst>
          <pc:docMk/>
          <pc:sldMk cId="2040104178" sldId="796"/>
        </pc:sldMkLst>
        <pc:spChg chg="mod">
          <ac:chgData name="Mario Benjamin Trojan" userId="S::qubtr01@cloud.uni-tuebingen.de::572ccafc-dca1-4f17-8fe1-3a0eb7e951b2" providerId="AD" clId="Web-{59468C54-5EF7-6C1F-2D15-D415EBB8790A}" dt="2024-09-05T12:19:17.704" v="93" actId="20577"/>
          <ac:spMkLst>
            <pc:docMk/>
            <pc:sldMk cId="2040104178" sldId="796"/>
            <ac:spMk id="2" creationId="{FD216E82-0711-443A-9249-5772C60A0257}"/>
          </ac:spMkLst>
        </pc:spChg>
      </pc:sldChg>
      <pc:sldChg chg="modSp">
        <pc:chgData name="Mario Benjamin Trojan" userId="S::qubtr01@cloud.uni-tuebingen.de::572ccafc-dca1-4f17-8fe1-3a0eb7e951b2" providerId="AD" clId="Web-{59468C54-5EF7-6C1F-2D15-D415EBB8790A}" dt="2024-09-05T12:19:06.735" v="92" actId="20577"/>
        <pc:sldMkLst>
          <pc:docMk/>
          <pc:sldMk cId="1145881182" sldId="806"/>
        </pc:sldMkLst>
        <pc:spChg chg="mod">
          <ac:chgData name="Mario Benjamin Trojan" userId="S::qubtr01@cloud.uni-tuebingen.de::572ccafc-dca1-4f17-8fe1-3a0eb7e951b2" providerId="AD" clId="Web-{59468C54-5EF7-6C1F-2D15-D415EBB8790A}" dt="2024-09-05T12:19:06.735" v="92" actId="20577"/>
          <ac:spMkLst>
            <pc:docMk/>
            <pc:sldMk cId="1145881182" sldId="806"/>
            <ac:spMk id="2" creationId="{FD216E82-0711-443A-9249-5772C60A0257}"/>
          </ac:spMkLst>
        </pc:spChg>
      </pc:sldChg>
      <pc:sldChg chg="modSp">
        <pc:chgData name="Mario Benjamin Trojan" userId="S::qubtr01@cloud.uni-tuebingen.de::572ccafc-dca1-4f17-8fe1-3a0eb7e951b2" providerId="AD" clId="Web-{59468C54-5EF7-6C1F-2D15-D415EBB8790A}" dt="2024-09-05T12:18:26.530" v="79" actId="20577"/>
        <pc:sldMkLst>
          <pc:docMk/>
          <pc:sldMk cId="2566905420" sldId="808"/>
        </pc:sldMkLst>
        <pc:spChg chg="mod">
          <ac:chgData name="Mario Benjamin Trojan" userId="S::qubtr01@cloud.uni-tuebingen.de::572ccafc-dca1-4f17-8fe1-3a0eb7e951b2" providerId="AD" clId="Web-{59468C54-5EF7-6C1F-2D15-D415EBB8790A}" dt="2024-09-05T12:18:26.530" v="79" actId="20577"/>
          <ac:spMkLst>
            <pc:docMk/>
            <pc:sldMk cId="2566905420" sldId="808"/>
            <ac:spMk id="2" creationId="{FD216E82-0711-443A-9249-5772C60A0257}"/>
          </ac:spMkLst>
        </pc:spChg>
      </pc:sldChg>
    </pc:docChg>
  </pc:docChgLst>
  <pc:docChgLst>
    <pc:chgData name="Mario Benjamin Trojan" userId="S::qubtr01@cloud.uni-tuebingen.de::572ccafc-dca1-4f17-8fe1-3a0eb7e951b2" providerId="AD" clId="Web-{8FD6D7F3-F8A0-E5AD-5AD4-DEFD6D4477F5}"/>
    <pc:docChg chg="addSld delSld modSld sldOrd">
      <pc:chgData name="Mario Benjamin Trojan" userId="S::qubtr01@cloud.uni-tuebingen.de::572ccafc-dca1-4f17-8fe1-3a0eb7e951b2" providerId="AD" clId="Web-{8FD6D7F3-F8A0-E5AD-5AD4-DEFD6D4477F5}" dt="2024-05-06T12:25:47.608" v="2232" actId="20577"/>
      <pc:docMkLst>
        <pc:docMk/>
      </pc:docMkLst>
      <pc:sldChg chg="modSp">
        <pc:chgData name="Mario Benjamin Trojan" userId="S::qubtr01@cloud.uni-tuebingen.de::572ccafc-dca1-4f17-8fe1-3a0eb7e951b2" providerId="AD" clId="Web-{8FD6D7F3-F8A0-E5AD-5AD4-DEFD6D4477F5}" dt="2024-05-06T12:22:29.781" v="2105" actId="20577"/>
        <pc:sldMkLst>
          <pc:docMk/>
          <pc:sldMk cId="136886348" sldId="795"/>
        </pc:sldMkLst>
        <pc:spChg chg="mod">
          <ac:chgData name="Mario Benjamin Trojan" userId="S::qubtr01@cloud.uni-tuebingen.de::572ccafc-dca1-4f17-8fe1-3a0eb7e951b2" providerId="AD" clId="Web-{8FD6D7F3-F8A0-E5AD-5AD4-DEFD6D4477F5}" dt="2024-05-06T12:22:29.781" v="2105" actId="20577"/>
          <ac:spMkLst>
            <pc:docMk/>
            <pc:sldMk cId="136886348" sldId="795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8FD6D7F3-F8A0-E5AD-5AD4-DEFD6D4477F5}" dt="2024-05-06T11:18:44.159" v="110" actId="20577"/>
          <ac:spMkLst>
            <pc:docMk/>
            <pc:sldMk cId="136886348" sldId="795"/>
            <ac:spMk id="3" creationId="{ACCB447B-E1FA-4168-8D30-82513A2F39E9}"/>
          </ac:spMkLst>
        </pc:spChg>
      </pc:sldChg>
      <pc:sldChg chg="addSp modSp">
        <pc:chgData name="Mario Benjamin Trojan" userId="S::qubtr01@cloud.uni-tuebingen.de::572ccafc-dca1-4f17-8fe1-3a0eb7e951b2" providerId="AD" clId="Web-{8FD6D7F3-F8A0-E5AD-5AD4-DEFD6D4477F5}" dt="2024-05-06T11:25:05.202" v="309" actId="20577"/>
        <pc:sldMkLst>
          <pc:docMk/>
          <pc:sldMk cId="2799724485" sldId="796"/>
        </pc:sldMkLst>
        <pc:spChg chg="add mod">
          <ac:chgData name="Mario Benjamin Trojan" userId="S::qubtr01@cloud.uni-tuebingen.de::572ccafc-dca1-4f17-8fe1-3a0eb7e951b2" providerId="AD" clId="Web-{8FD6D7F3-F8A0-E5AD-5AD4-DEFD6D4477F5}" dt="2024-05-06T11:25:05.202" v="309" actId="20577"/>
          <ac:spMkLst>
            <pc:docMk/>
            <pc:sldMk cId="2799724485" sldId="796"/>
            <ac:spMk id="2" creationId="{B6B5ED30-9173-FD94-D09F-985415FA9698}"/>
          </ac:spMkLst>
        </pc:spChg>
      </pc:sldChg>
      <pc:sldChg chg="ord">
        <pc:chgData name="Mario Benjamin Trojan" userId="S::qubtr01@cloud.uni-tuebingen.de::572ccafc-dca1-4f17-8fe1-3a0eb7e951b2" providerId="AD" clId="Web-{8FD6D7F3-F8A0-E5AD-5AD4-DEFD6D4477F5}" dt="2024-05-06T12:14:58.576" v="1833"/>
        <pc:sldMkLst>
          <pc:docMk/>
          <pc:sldMk cId="2155493697" sldId="798"/>
        </pc:sldMkLst>
      </pc:sldChg>
      <pc:sldChg chg="modSp">
        <pc:chgData name="Mario Benjamin Trojan" userId="S::qubtr01@cloud.uni-tuebingen.de::572ccafc-dca1-4f17-8fe1-3a0eb7e951b2" providerId="AD" clId="Web-{8FD6D7F3-F8A0-E5AD-5AD4-DEFD6D4477F5}" dt="2024-05-06T12:22:02.404" v="2092" actId="20577"/>
        <pc:sldMkLst>
          <pc:docMk/>
          <pc:sldMk cId="2601502837" sldId="799"/>
        </pc:sldMkLst>
        <pc:spChg chg="mod">
          <ac:chgData name="Mario Benjamin Trojan" userId="S::qubtr01@cloud.uni-tuebingen.de::572ccafc-dca1-4f17-8fe1-3a0eb7e951b2" providerId="AD" clId="Web-{8FD6D7F3-F8A0-E5AD-5AD4-DEFD6D4477F5}" dt="2024-05-06T12:22:02.404" v="2092" actId="20577"/>
          <ac:spMkLst>
            <pc:docMk/>
            <pc:sldMk cId="2601502837" sldId="799"/>
            <ac:spMk id="2" creationId="{FD216E82-0711-443A-9249-5772C60A0257}"/>
          </ac:spMkLst>
        </pc:spChg>
      </pc:sldChg>
      <pc:sldChg chg="modSp ord">
        <pc:chgData name="Mario Benjamin Trojan" userId="S::qubtr01@cloud.uni-tuebingen.de::572ccafc-dca1-4f17-8fe1-3a0eb7e951b2" providerId="AD" clId="Web-{8FD6D7F3-F8A0-E5AD-5AD4-DEFD6D4477F5}" dt="2024-05-06T11:38:14.806" v="582" actId="20577"/>
        <pc:sldMkLst>
          <pc:docMk/>
          <pc:sldMk cId="160791016" sldId="800"/>
        </pc:sldMkLst>
        <pc:spChg chg="mod">
          <ac:chgData name="Mario Benjamin Trojan" userId="S::qubtr01@cloud.uni-tuebingen.de::572ccafc-dca1-4f17-8fe1-3a0eb7e951b2" providerId="AD" clId="Web-{8FD6D7F3-F8A0-E5AD-5AD4-DEFD6D4477F5}" dt="2024-05-06T11:38:14.806" v="582" actId="20577"/>
          <ac:spMkLst>
            <pc:docMk/>
            <pc:sldMk cId="160791016" sldId="800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8FD6D7F3-F8A0-E5AD-5AD4-DEFD6D4477F5}" dt="2024-05-06T11:26:46.647" v="310" actId="20577"/>
          <ac:spMkLst>
            <pc:docMk/>
            <pc:sldMk cId="160791016" sldId="800"/>
            <ac:spMk id="3" creationId="{ACCB447B-E1FA-4168-8D30-82513A2F39E9}"/>
          </ac:spMkLst>
        </pc:spChg>
      </pc:sldChg>
      <pc:sldChg chg="addSp delSp modSp ord">
        <pc:chgData name="Mario Benjamin Trojan" userId="S::qubtr01@cloud.uni-tuebingen.de::572ccafc-dca1-4f17-8fe1-3a0eb7e951b2" providerId="AD" clId="Web-{8FD6D7F3-F8A0-E5AD-5AD4-DEFD6D4477F5}" dt="2024-05-06T12:21:05.791" v="2087" actId="1076"/>
        <pc:sldMkLst>
          <pc:docMk/>
          <pc:sldMk cId="4032163362" sldId="801"/>
        </pc:sldMkLst>
        <pc:spChg chg="mod">
          <ac:chgData name="Mario Benjamin Trojan" userId="S::qubtr01@cloud.uni-tuebingen.de::572ccafc-dca1-4f17-8fe1-3a0eb7e951b2" providerId="AD" clId="Web-{8FD6D7F3-F8A0-E5AD-5AD4-DEFD6D4477F5}" dt="2024-05-06T12:20:44.101" v="2080" actId="14100"/>
          <ac:spMkLst>
            <pc:docMk/>
            <pc:sldMk cId="4032163362" sldId="801"/>
            <ac:spMk id="2" creationId="{FD216E82-0711-443A-9249-5772C60A0257}"/>
          </ac:spMkLst>
        </pc:spChg>
        <pc:spChg chg="add del mod">
          <ac:chgData name="Mario Benjamin Trojan" userId="S::qubtr01@cloud.uni-tuebingen.de::572ccafc-dca1-4f17-8fe1-3a0eb7e951b2" providerId="AD" clId="Web-{8FD6D7F3-F8A0-E5AD-5AD4-DEFD6D4477F5}" dt="2024-05-06T12:19:20.236" v="2045"/>
          <ac:spMkLst>
            <pc:docMk/>
            <pc:sldMk cId="4032163362" sldId="801"/>
            <ac:spMk id="5" creationId="{BCF9C97A-1483-A002-CB0B-A10162757B41}"/>
          </ac:spMkLst>
        </pc:spChg>
        <pc:spChg chg="add mod">
          <ac:chgData name="Mario Benjamin Trojan" userId="S::qubtr01@cloud.uni-tuebingen.de::572ccafc-dca1-4f17-8fe1-3a0eb7e951b2" providerId="AD" clId="Web-{8FD6D7F3-F8A0-E5AD-5AD4-DEFD6D4477F5}" dt="2024-05-06T12:20:55.352" v="2084" actId="1076"/>
          <ac:spMkLst>
            <pc:docMk/>
            <pc:sldMk cId="4032163362" sldId="801"/>
            <ac:spMk id="9" creationId="{8489D578-979D-DE94-DF54-D532BEFE33CC}"/>
          </ac:spMkLst>
        </pc:spChg>
        <pc:picChg chg="add del mod">
          <ac:chgData name="Mario Benjamin Trojan" userId="S::qubtr01@cloud.uni-tuebingen.de::572ccafc-dca1-4f17-8fe1-3a0eb7e951b2" providerId="AD" clId="Web-{8FD6D7F3-F8A0-E5AD-5AD4-DEFD6D4477F5}" dt="2024-05-06T12:19:29.971" v="2047"/>
          <ac:picMkLst>
            <pc:docMk/>
            <pc:sldMk cId="4032163362" sldId="801"/>
            <ac:picMk id="6" creationId="{F022F54A-8C3D-EBB9-2BD8-A38F0A47B29F}"/>
          </ac:picMkLst>
        </pc:picChg>
        <pc:picChg chg="add mod">
          <ac:chgData name="Mario Benjamin Trojan" userId="S::qubtr01@cloud.uni-tuebingen.de::572ccafc-dca1-4f17-8fe1-3a0eb7e951b2" providerId="AD" clId="Web-{8FD6D7F3-F8A0-E5AD-5AD4-DEFD6D4477F5}" dt="2024-05-06T12:21:05.791" v="2087" actId="1076"/>
          <ac:picMkLst>
            <pc:docMk/>
            <pc:sldMk cId="4032163362" sldId="801"/>
            <ac:picMk id="7" creationId="{63B24052-4424-806D-1494-B73C2E94FDA0}"/>
          </ac:picMkLst>
        </pc:picChg>
      </pc:sldChg>
      <pc:sldChg chg="modSp ord">
        <pc:chgData name="Mario Benjamin Trojan" userId="S::qubtr01@cloud.uni-tuebingen.de::572ccafc-dca1-4f17-8fe1-3a0eb7e951b2" providerId="AD" clId="Web-{8FD6D7F3-F8A0-E5AD-5AD4-DEFD6D4477F5}" dt="2024-05-06T11:40:39.379" v="648" actId="20577"/>
        <pc:sldMkLst>
          <pc:docMk/>
          <pc:sldMk cId="1376877020" sldId="802"/>
        </pc:sldMkLst>
        <pc:spChg chg="mod">
          <ac:chgData name="Mario Benjamin Trojan" userId="S::qubtr01@cloud.uni-tuebingen.de::572ccafc-dca1-4f17-8fe1-3a0eb7e951b2" providerId="AD" clId="Web-{8FD6D7F3-F8A0-E5AD-5AD4-DEFD6D4477F5}" dt="2024-05-06T11:40:39.379" v="648" actId="20577"/>
          <ac:spMkLst>
            <pc:docMk/>
            <pc:sldMk cId="1376877020" sldId="802"/>
            <ac:spMk id="2" creationId="{FD216E82-0711-443A-9249-5772C60A0257}"/>
          </ac:spMkLst>
        </pc:spChg>
      </pc:sldChg>
      <pc:sldChg chg="del">
        <pc:chgData name="Mario Benjamin Trojan" userId="S::qubtr01@cloud.uni-tuebingen.de::572ccafc-dca1-4f17-8fe1-3a0eb7e951b2" providerId="AD" clId="Web-{8FD6D7F3-F8A0-E5AD-5AD4-DEFD6D4477F5}" dt="2024-05-06T11:11:29.877" v="0"/>
        <pc:sldMkLst>
          <pc:docMk/>
          <pc:sldMk cId="1329338084" sldId="803"/>
        </pc:sldMkLst>
      </pc:sldChg>
      <pc:sldChg chg="addSp delSp modSp">
        <pc:chgData name="Mario Benjamin Trojan" userId="S::qubtr01@cloud.uni-tuebingen.de::572ccafc-dca1-4f17-8fe1-3a0eb7e951b2" providerId="AD" clId="Web-{8FD6D7F3-F8A0-E5AD-5AD4-DEFD6D4477F5}" dt="2024-05-06T11:36:48.253" v="530" actId="20577"/>
        <pc:sldMkLst>
          <pc:docMk/>
          <pc:sldMk cId="4026547987" sldId="804"/>
        </pc:sldMkLst>
        <pc:spChg chg="mod">
          <ac:chgData name="Mario Benjamin Trojan" userId="S::qubtr01@cloud.uni-tuebingen.de::572ccafc-dca1-4f17-8fe1-3a0eb7e951b2" providerId="AD" clId="Web-{8FD6D7F3-F8A0-E5AD-5AD4-DEFD6D4477F5}" dt="2024-05-06T11:28:57.656" v="350" actId="20577"/>
          <ac:spMkLst>
            <pc:docMk/>
            <pc:sldMk cId="4026547987" sldId="804"/>
            <ac:spMk id="3" creationId="{ACCB447B-E1FA-4168-8D30-82513A2F39E9}"/>
          </ac:spMkLst>
        </pc:spChg>
        <pc:spChg chg="add del mod">
          <ac:chgData name="Mario Benjamin Trojan" userId="S::qubtr01@cloud.uni-tuebingen.de::572ccafc-dca1-4f17-8fe1-3a0eb7e951b2" providerId="AD" clId="Web-{8FD6D7F3-F8A0-E5AD-5AD4-DEFD6D4477F5}" dt="2024-05-06T11:29:33.425" v="367"/>
          <ac:spMkLst>
            <pc:docMk/>
            <pc:sldMk cId="4026547987" sldId="804"/>
            <ac:spMk id="5" creationId="{65B1EAA8-06CE-5900-1FF1-6B5BD5E92971}"/>
          </ac:spMkLst>
        </pc:spChg>
        <pc:spChg chg="mod">
          <ac:chgData name="Mario Benjamin Trojan" userId="S::qubtr01@cloud.uni-tuebingen.de::572ccafc-dca1-4f17-8fe1-3a0eb7e951b2" providerId="AD" clId="Web-{8FD6D7F3-F8A0-E5AD-5AD4-DEFD6D4477F5}" dt="2024-05-06T11:36:48.253" v="530" actId="20577"/>
          <ac:spMkLst>
            <pc:docMk/>
            <pc:sldMk cId="4026547987" sldId="804"/>
            <ac:spMk id="6" creationId="{3F0E9C2B-FDE4-7696-C809-AA2F3525FDEB}"/>
          </ac:spMkLst>
        </pc:spChg>
        <pc:spChg chg="add del mod">
          <ac:chgData name="Mario Benjamin Trojan" userId="S::qubtr01@cloud.uni-tuebingen.de::572ccafc-dca1-4f17-8fe1-3a0eb7e951b2" providerId="AD" clId="Web-{8FD6D7F3-F8A0-E5AD-5AD4-DEFD6D4477F5}" dt="2024-05-06T11:33:26.363" v="433"/>
          <ac:spMkLst>
            <pc:docMk/>
            <pc:sldMk cId="4026547987" sldId="804"/>
            <ac:spMk id="9" creationId="{0EB34E17-F856-7403-4FDC-4BCB912D2713}"/>
          </ac:spMkLst>
        </pc:spChg>
        <pc:spChg chg="add del mod">
          <ac:chgData name="Mario Benjamin Trojan" userId="S::qubtr01@cloud.uni-tuebingen.de::572ccafc-dca1-4f17-8fe1-3a0eb7e951b2" providerId="AD" clId="Web-{8FD6D7F3-F8A0-E5AD-5AD4-DEFD6D4477F5}" dt="2024-05-06T11:33:28.051" v="434"/>
          <ac:spMkLst>
            <pc:docMk/>
            <pc:sldMk cId="4026547987" sldId="804"/>
            <ac:spMk id="10" creationId="{A86FB94E-E030-2C0F-BD3A-7D400E54A096}"/>
          </ac:spMkLst>
        </pc:spChg>
        <pc:picChg chg="del">
          <ac:chgData name="Mario Benjamin Trojan" userId="S::qubtr01@cloud.uni-tuebingen.de::572ccafc-dca1-4f17-8fe1-3a0eb7e951b2" providerId="AD" clId="Web-{8FD6D7F3-F8A0-E5AD-5AD4-DEFD6D4477F5}" dt="2024-05-06T11:28:30.248" v="327"/>
          <ac:picMkLst>
            <pc:docMk/>
            <pc:sldMk cId="4026547987" sldId="804"/>
            <ac:picMk id="7" creationId="{A3263930-5314-D89D-8FC8-941FF616B008}"/>
          </ac:picMkLst>
        </pc:picChg>
        <pc:picChg chg="add mod">
          <ac:chgData name="Mario Benjamin Trojan" userId="S::qubtr01@cloud.uni-tuebingen.de::572ccafc-dca1-4f17-8fe1-3a0eb7e951b2" providerId="AD" clId="Web-{8FD6D7F3-F8A0-E5AD-5AD4-DEFD6D4477F5}" dt="2024-05-06T11:34:09.007" v="455" actId="14100"/>
          <ac:picMkLst>
            <pc:docMk/>
            <pc:sldMk cId="4026547987" sldId="804"/>
            <ac:picMk id="8" creationId="{0C042851-E608-3074-8D2B-46CDAA8900C1}"/>
          </ac:picMkLst>
        </pc:picChg>
      </pc:sldChg>
      <pc:sldChg chg="add replId">
        <pc:chgData name="Mario Benjamin Trojan" userId="S::qubtr01@cloud.uni-tuebingen.de::572ccafc-dca1-4f17-8fe1-3a0eb7e951b2" providerId="AD" clId="Web-{8FD6D7F3-F8A0-E5AD-5AD4-DEFD6D4477F5}" dt="2024-05-06T11:18:33.095" v="100"/>
        <pc:sldMkLst>
          <pc:docMk/>
          <pc:sldMk cId="13914821" sldId="806"/>
        </pc:sldMkLst>
      </pc:sldChg>
      <pc:sldChg chg="delSp modSp add del ord replId">
        <pc:chgData name="Mario Benjamin Trojan" userId="S::qubtr01@cloud.uni-tuebingen.de::572ccafc-dca1-4f17-8fe1-3a0eb7e951b2" providerId="AD" clId="Web-{8FD6D7F3-F8A0-E5AD-5AD4-DEFD6D4477F5}" dt="2024-05-06T11:12:08.146" v="8"/>
        <pc:sldMkLst>
          <pc:docMk/>
          <pc:sldMk cId="2558313680" sldId="806"/>
        </pc:sldMkLst>
        <pc:spChg chg="mod">
          <ac:chgData name="Mario Benjamin Trojan" userId="S::qubtr01@cloud.uni-tuebingen.de::572ccafc-dca1-4f17-8fe1-3a0eb7e951b2" providerId="AD" clId="Web-{8FD6D7F3-F8A0-E5AD-5AD4-DEFD6D4477F5}" dt="2024-05-06T11:11:59.708" v="3" actId="20577"/>
          <ac:spMkLst>
            <pc:docMk/>
            <pc:sldMk cId="2558313680" sldId="806"/>
            <ac:spMk id="3" creationId="{ACCB447B-E1FA-4168-8D30-82513A2F39E9}"/>
          </ac:spMkLst>
        </pc:spChg>
        <pc:spChg chg="mod">
          <ac:chgData name="Mario Benjamin Trojan" userId="S::qubtr01@cloud.uni-tuebingen.de::572ccafc-dca1-4f17-8fe1-3a0eb7e951b2" providerId="AD" clId="Web-{8FD6D7F3-F8A0-E5AD-5AD4-DEFD6D4477F5}" dt="2024-05-06T11:12:04.005" v="7" actId="20577"/>
          <ac:spMkLst>
            <pc:docMk/>
            <pc:sldMk cId="2558313680" sldId="806"/>
            <ac:spMk id="6" creationId="{3F0E9C2B-FDE4-7696-C809-AA2F3525FDEB}"/>
          </ac:spMkLst>
        </pc:spChg>
        <pc:picChg chg="del">
          <ac:chgData name="Mario Benjamin Trojan" userId="S::qubtr01@cloud.uni-tuebingen.de::572ccafc-dca1-4f17-8fe1-3a0eb7e951b2" providerId="AD" clId="Web-{8FD6D7F3-F8A0-E5AD-5AD4-DEFD6D4477F5}" dt="2024-05-06T11:12:00.661" v="4"/>
          <ac:picMkLst>
            <pc:docMk/>
            <pc:sldMk cId="2558313680" sldId="806"/>
            <ac:picMk id="7" creationId="{A3263930-5314-D89D-8FC8-941FF616B008}"/>
          </ac:picMkLst>
        </pc:picChg>
      </pc:sldChg>
      <pc:sldChg chg="modSp add ord replId">
        <pc:chgData name="Mario Benjamin Trojan" userId="S::qubtr01@cloud.uni-tuebingen.de::572ccafc-dca1-4f17-8fe1-3a0eb7e951b2" providerId="AD" clId="Web-{8FD6D7F3-F8A0-E5AD-5AD4-DEFD6D4477F5}" dt="2024-05-06T12:25:47.608" v="2232" actId="20577"/>
        <pc:sldMkLst>
          <pc:docMk/>
          <pc:sldMk cId="4180508062" sldId="807"/>
        </pc:sldMkLst>
        <pc:spChg chg="mod">
          <ac:chgData name="Mario Benjamin Trojan" userId="S::qubtr01@cloud.uni-tuebingen.de::572ccafc-dca1-4f17-8fe1-3a0eb7e951b2" providerId="AD" clId="Web-{8FD6D7F3-F8A0-E5AD-5AD4-DEFD6D4477F5}" dt="2024-05-06T12:25:47.608" v="2232" actId="20577"/>
          <ac:spMkLst>
            <pc:docMk/>
            <pc:sldMk cId="4180508062" sldId="807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8FD6D7F3-F8A0-E5AD-5AD4-DEFD6D4477F5}" dt="2024-05-06T11:56:20.917" v="1124" actId="20577"/>
          <ac:spMkLst>
            <pc:docMk/>
            <pc:sldMk cId="4180508062" sldId="807"/>
            <ac:spMk id="3" creationId="{ACCB447B-E1FA-4168-8D30-82513A2F39E9}"/>
          </ac:spMkLst>
        </pc:spChg>
      </pc:sldChg>
      <pc:sldChg chg="modSp add replId">
        <pc:chgData name="Mario Benjamin Trojan" userId="S::qubtr01@cloud.uni-tuebingen.de::572ccafc-dca1-4f17-8fe1-3a0eb7e951b2" providerId="AD" clId="Web-{8FD6D7F3-F8A0-E5AD-5AD4-DEFD6D4477F5}" dt="2024-05-06T11:28:25.623" v="326" actId="20577"/>
        <pc:sldMkLst>
          <pc:docMk/>
          <pc:sldMk cId="39749174" sldId="808"/>
        </pc:sldMkLst>
        <pc:spChg chg="mod">
          <ac:chgData name="Mario Benjamin Trojan" userId="S::qubtr01@cloud.uni-tuebingen.de::572ccafc-dca1-4f17-8fe1-3a0eb7e951b2" providerId="AD" clId="Web-{8FD6D7F3-F8A0-E5AD-5AD4-DEFD6D4477F5}" dt="2024-05-06T11:28:25.623" v="326" actId="20577"/>
          <ac:spMkLst>
            <pc:docMk/>
            <pc:sldMk cId="39749174" sldId="808"/>
            <ac:spMk id="3" creationId="{ACCB447B-E1FA-4168-8D30-82513A2F39E9}"/>
          </ac:spMkLst>
        </pc:spChg>
      </pc:sldChg>
      <pc:sldChg chg="add del replId">
        <pc:chgData name="Mario Benjamin Trojan" userId="S::qubtr01@cloud.uni-tuebingen.de::572ccafc-dca1-4f17-8fe1-3a0eb7e951b2" providerId="AD" clId="Web-{8FD6D7F3-F8A0-E5AD-5AD4-DEFD6D4477F5}" dt="2024-05-06T11:34:54.823" v="461"/>
        <pc:sldMkLst>
          <pc:docMk/>
          <pc:sldMk cId="3765168684" sldId="809"/>
        </pc:sldMkLst>
      </pc:sldChg>
      <pc:sldChg chg="addSp delSp modSp add replId">
        <pc:chgData name="Mario Benjamin Trojan" userId="S::qubtr01@cloud.uni-tuebingen.de::572ccafc-dca1-4f17-8fe1-3a0eb7e951b2" providerId="AD" clId="Web-{8FD6D7F3-F8A0-E5AD-5AD4-DEFD6D4477F5}" dt="2024-05-06T11:34:36.790" v="460" actId="14100"/>
        <pc:sldMkLst>
          <pc:docMk/>
          <pc:sldMk cId="2049118026" sldId="810"/>
        </pc:sldMkLst>
        <pc:spChg chg="del">
          <ac:chgData name="Mario Benjamin Trojan" userId="S::qubtr01@cloud.uni-tuebingen.de::572ccafc-dca1-4f17-8fe1-3a0eb7e951b2" providerId="AD" clId="Web-{8FD6D7F3-F8A0-E5AD-5AD4-DEFD6D4477F5}" dt="2024-05-06T11:34:24.758" v="457"/>
          <ac:spMkLst>
            <pc:docMk/>
            <pc:sldMk cId="2049118026" sldId="810"/>
            <ac:spMk id="6" creationId="{3F0E9C2B-FDE4-7696-C809-AA2F3525FDEB}"/>
          </ac:spMkLst>
        </pc:spChg>
        <pc:spChg chg="add mod">
          <ac:chgData name="Mario Benjamin Trojan" userId="S::qubtr01@cloud.uni-tuebingen.de::572ccafc-dca1-4f17-8fe1-3a0eb7e951b2" providerId="AD" clId="Web-{8FD6D7F3-F8A0-E5AD-5AD4-DEFD6D4477F5}" dt="2024-05-06T11:34:36.790" v="460" actId="14100"/>
          <ac:spMkLst>
            <pc:docMk/>
            <pc:sldMk cId="2049118026" sldId="810"/>
            <ac:spMk id="7" creationId="{8DF4F3E1-B818-344E-644B-E710E212CF72}"/>
          </ac:spMkLst>
        </pc:spChg>
      </pc:sldChg>
      <pc:sldChg chg="addSp delSp modSp add del replId">
        <pc:chgData name="Mario Benjamin Trojan" userId="S::qubtr01@cloud.uni-tuebingen.de::572ccafc-dca1-4f17-8fe1-3a0eb7e951b2" providerId="AD" clId="Web-{8FD6D7F3-F8A0-E5AD-5AD4-DEFD6D4477F5}" dt="2024-05-06T12:02:06.489" v="1537"/>
        <pc:sldMkLst>
          <pc:docMk/>
          <pc:sldMk cId="1606777983" sldId="811"/>
        </pc:sldMkLst>
        <pc:spChg chg="del">
          <ac:chgData name="Mario Benjamin Trojan" userId="S::qubtr01@cloud.uni-tuebingen.de::572ccafc-dca1-4f17-8fe1-3a0eb7e951b2" providerId="AD" clId="Web-{8FD6D7F3-F8A0-E5AD-5AD4-DEFD6D4477F5}" dt="2024-05-06T11:35:33.419" v="470"/>
          <ac:spMkLst>
            <pc:docMk/>
            <pc:sldMk cId="1606777983" sldId="811"/>
            <ac:spMk id="2" creationId="{FD216E82-0711-443A-9249-5772C60A0257}"/>
          </ac:spMkLst>
        </pc:spChg>
        <pc:spChg chg="add del mod">
          <ac:chgData name="Mario Benjamin Trojan" userId="S::qubtr01@cloud.uni-tuebingen.de::572ccafc-dca1-4f17-8fe1-3a0eb7e951b2" providerId="AD" clId="Web-{8FD6D7F3-F8A0-E5AD-5AD4-DEFD6D4477F5}" dt="2024-05-06T11:35:30.966" v="469"/>
          <ac:spMkLst>
            <pc:docMk/>
            <pc:sldMk cId="1606777983" sldId="811"/>
            <ac:spMk id="6" creationId="{D76243AA-DC7C-D204-91A6-A92D98555DFB}"/>
          </ac:spMkLst>
        </pc:spChg>
        <pc:spChg chg="del">
          <ac:chgData name="Mario Benjamin Trojan" userId="S::qubtr01@cloud.uni-tuebingen.de::572ccafc-dca1-4f17-8fe1-3a0eb7e951b2" providerId="AD" clId="Web-{8FD6D7F3-F8A0-E5AD-5AD4-DEFD6D4477F5}" dt="2024-05-06T11:35:19.012" v="463"/>
          <ac:spMkLst>
            <pc:docMk/>
            <pc:sldMk cId="1606777983" sldId="811"/>
            <ac:spMk id="7" creationId="{8DF4F3E1-B818-344E-644B-E710E212CF72}"/>
          </ac:spMkLst>
        </pc:spChg>
        <pc:spChg chg="add mod">
          <ac:chgData name="Mario Benjamin Trojan" userId="S::qubtr01@cloud.uni-tuebingen.de::572ccafc-dca1-4f17-8fe1-3a0eb7e951b2" providerId="AD" clId="Web-{8FD6D7F3-F8A0-E5AD-5AD4-DEFD6D4477F5}" dt="2024-05-06T11:59:29.133" v="1332" actId="20577"/>
          <ac:spMkLst>
            <pc:docMk/>
            <pc:sldMk cId="1606777983" sldId="811"/>
            <ac:spMk id="10" creationId="{F75473B7-571E-625F-AB1B-66C0C2440161}"/>
          </ac:spMkLst>
        </pc:spChg>
        <pc:picChg chg="del">
          <ac:chgData name="Mario Benjamin Trojan" userId="S::qubtr01@cloud.uni-tuebingen.de::572ccafc-dca1-4f17-8fe1-3a0eb7e951b2" providerId="AD" clId="Web-{8FD6D7F3-F8A0-E5AD-5AD4-DEFD6D4477F5}" dt="2024-05-06T11:35:20.215" v="464"/>
          <ac:picMkLst>
            <pc:docMk/>
            <pc:sldMk cId="1606777983" sldId="811"/>
            <ac:picMk id="8" creationId="{0C042851-E608-3074-8D2B-46CDAA8900C1}"/>
          </ac:picMkLst>
        </pc:picChg>
      </pc:sldChg>
      <pc:sldChg chg="add replId">
        <pc:chgData name="Mario Benjamin Trojan" userId="S::qubtr01@cloud.uni-tuebingen.de::572ccafc-dca1-4f17-8fe1-3a0eb7e951b2" providerId="AD" clId="Web-{8FD6D7F3-F8A0-E5AD-5AD4-DEFD6D4477F5}" dt="2024-05-06T11:51:28.317" v="649"/>
        <pc:sldMkLst>
          <pc:docMk/>
          <pc:sldMk cId="1136635612" sldId="812"/>
        </pc:sldMkLst>
      </pc:sldChg>
      <pc:sldChg chg="modSp add replId">
        <pc:chgData name="Mario Benjamin Trojan" userId="S::qubtr01@cloud.uni-tuebingen.de::572ccafc-dca1-4f17-8fe1-3a0eb7e951b2" providerId="AD" clId="Web-{8FD6D7F3-F8A0-E5AD-5AD4-DEFD6D4477F5}" dt="2024-05-06T12:23:28.989" v="2164" actId="20577"/>
        <pc:sldMkLst>
          <pc:docMk/>
          <pc:sldMk cId="3123287452" sldId="813"/>
        </pc:sldMkLst>
        <pc:spChg chg="mod">
          <ac:chgData name="Mario Benjamin Trojan" userId="S::qubtr01@cloud.uni-tuebingen.de::572ccafc-dca1-4f17-8fe1-3a0eb7e951b2" providerId="AD" clId="Web-{8FD6D7F3-F8A0-E5AD-5AD4-DEFD6D4477F5}" dt="2024-05-06T12:23:28.989" v="2164" actId="20577"/>
          <ac:spMkLst>
            <pc:docMk/>
            <pc:sldMk cId="3123287452" sldId="813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8FD6D7F3-F8A0-E5AD-5AD4-DEFD6D4477F5}" dt="2024-05-06T11:58:15.706" v="1222" actId="20577"/>
          <ac:spMkLst>
            <pc:docMk/>
            <pc:sldMk cId="3123287452" sldId="813"/>
            <ac:spMk id="3" creationId="{ACCB447B-E1FA-4168-8D30-82513A2F39E9}"/>
          </ac:spMkLst>
        </pc:spChg>
      </pc:sldChg>
      <pc:sldChg chg="add del replId">
        <pc:chgData name="Mario Benjamin Trojan" userId="S::qubtr01@cloud.uni-tuebingen.de::572ccafc-dca1-4f17-8fe1-3a0eb7e951b2" providerId="AD" clId="Web-{8FD6D7F3-F8A0-E5AD-5AD4-DEFD6D4477F5}" dt="2024-05-06T11:57:02.013" v="1126"/>
        <pc:sldMkLst>
          <pc:docMk/>
          <pc:sldMk cId="3454523493" sldId="813"/>
        </pc:sldMkLst>
      </pc:sldChg>
      <pc:sldChg chg="modSp add ord replId">
        <pc:chgData name="Mario Benjamin Trojan" userId="S::qubtr01@cloud.uni-tuebingen.de::572ccafc-dca1-4f17-8fe1-3a0eb7e951b2" providerId="AD" clId="Web-{8FD6D7F3-F8A0-E5AD-5AD4-DEFD6D4477F5}" dt="2024-05-06T12:06:43.884" v="1832" actId="20577"/>
        <pc:sldMkLst>
          <pc:docMk/>
          <pc:sldMk cId="2853309538" sldId="814"/>
        </pc:sldMkLst>
        <pc:spChg chg="mod">
          <ac:chgData name="Mario Benjamin Trojan" userId="S::qubtr01@cloud.uni-tuebingen.de::572ccafc-dca1-4f17-8fe1-3a0eb7e951b2" providerId="AD" clId="Web-{8FD6D7F3-F8A0-E5AD-5AD4-DEFD6D4477F5}" dt="2024-05-06T12:06:43.884" v="1832" actId="20577"/>
          <ac:spMkLst>
            <pc:docMk/>
            <pc:sldMk cId="2853309538" sldId="814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8FD6D7F3-F8A0-E5AD-5AD4-DEFD6D4477F5}" dt="2024-05-06T12:00:08.011" v="1336" actId="20577"/>
          <ac:spMkLst>
            <pc:docMk/>
            <pc:sldMk cId="2853309538" sldId="814"/>
            <ac:spMk id="3" creationId="{ACCB447B-E1FA-4168-8D30-82513A2F39E9}"/>
          </ac:spMkLst>
        </pc:spChg>
      </pc:sldChg>
      <pc:sldChg chg="modSp add replId">
        <pc:chgData name="Mario Benjamin Trojan" userId="S::qubtr01@cloud.uni-tuebingen.de::572ccafc-dca1-4f17-8fe1-3a0eb7e951b2" providerId="AD" clId="Web-{8FD6D7F3-F8A0-E5AD-5AD4-DEFD6D4477F5}" dt="2024-05-06T12:04:38.203" v="1727" actId="20577"/>
        <pc:sldMkLst>
          <pc:docMk/>
          <pc:sldMk cId="1752736149" sldId="815"/>
        </pc:sldMkLst>
        <pc:spChg chg="mod">
          <ac:chgData name="Mario Benjamin Trojan" userId="S::qubtr01@cloud.uni-tuebingen.de::572ccafc-dca1-4f17-8fe1-3a0eb7e951b2" providerId="AD" clId="Web-{8FD6D7F3-F8A0-E5AD-5AD4-DEFD6D4477F5}" dt="2024-05-06T12:04:38.203" v="1727" actId="20577"/>
          <ac:spMkLst>
            <pc:docMk/>
            <pc:sldMk cId="1752736149" sldId="815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8FD6D7F3-F8A0-E5AD-5AD4-DEFD6D4477F5}" dt="2024-05-06T12:03:28.917" v="1658" actId="20577"/>
          <ac:spMkLst>
            <pc:docMk/>
            <pc:sldMk cId="1752736149" sldId="815"/>
            <ac:spMk id="3" creationId="{ACCB447B-E1FA-4168-8D30-82513A2F39E9}"/>
          </ac:spMkLst>
        </pc:spChg>
      </pc:sldChg>
    </pc:docChg>
  </pc:docChgLst>
  <pc:docChgLst>
    <pc:chgData name="Steffen Patzold" userId="S::ghmpa01@cloud.uni-tuebingen.de::68e4d2a5-4d82-46f6-9ba3-c38361ef17c9" providerId="AD" clId="Web-{E4A4A5C8-479C-A5B0-E184-8E253CB8CE25}"/>
    <pc:docChg chg="modSld">
      <pc:chgData name="Steffen Patzold" userId="S::ghmpa01@cloud.uni-tuebingen.de::68e4d2a5-4d82-46f6-9ba3-c38361ef17c9" providerId="AD" clId="Web-{E4A4A5C8-479C-A5B0-E184-8E253CB8CE25}" dt="2024-09-05T12:24:40.047" v="1" actId="20577"/>
      <pc:docMkLst>
        <pc:docMk/>
      </pc:docMkLst>
      <pc:sldChg chg="modSp">
        <pc:chgData name="Steffen Patzold" userId="S::ghmpa01@cloud.uni-tuebingen.de::68e4d2a5-4d82-46f6-9ba3-c38361ef17c9" providerId="AD" clId="Web-{E4A4A5C8-479C-A5B0-E184-8E253CB8CE25}" dt="2024-09-05T12:24:40.047" v="1" actId="20577"/>
        <pc:sldMkLst>
          <pc:docMk/>
          <pc:sldMk cId="2486922960" sldId="798"/>
        </pc:sldMkLst>
        <pc:spChg chg="mod">
          <ac:chgData name="Steffen Patzold" userId="S::ghmpa01@cloud.uni-tuebingen.de::68e4d2a5-4d82-46f6-9ba3-c38361ef17c9" providerId="AD" clId="Web-{E4A4A5C8-479C-A5B0-E184-8E253CB8CE25}" dt="2024-09-05T12:24:40.047" v="1" actId="20577"/>
          <ac:spMkLst>
            <pc:docMk/>
            <pc:sldMk cId="2486922960" sldId="798"/>
            <ac:spMk id="2" creationId="{FD216E82-0711-443A-9249-5772C60A0257}"/>
          </ac:spMkLst>
        </pc:spChg>
      </pc:sldChg>
    </pc:docChg>
  </pc:docChgLst>
  <pc:docChgLst>
    <pc:chgData name="Mario Benjamin Trojan" userId="S::qubtr01@cloud.uni-tuebingen.de::572ccafc-dca1-4f17-8fe1-3a0eb7e951b2" providerId="AD" clId="Web-{E9A41400-EF69-1FDB-B487-4D26F5B1FC04}"/>
    <pc:docChg chg="addSld modSld">
      <pc:chgData name="Mario Benjamin Trojan" userId="S::qubtr01@cloud.uni-tuebingen.de::572ccafc-dca1-4f17-8fe1-3a0eb7e951b2" providerId="AD" clId="Web-{E9A41400-EF69-1FDB-B487-4D26F5B1FC04}" dt="2024-08-29T09:20:10.343" v="269" actId="20577"/>
      <pc:docMkLst>
        <pc:docMk/>
      </pc:docMkLst>
      <pc:sldChg chg="addSp delSp modSp">
        <pc:chgData name="Mario Benjamin Trojan" userId="S::qubtr01@cloud.uni-tuebingen.de::572ccafc-dca1-4f17-8fe1-3a0eb7e951b2" providerId="AD" clId="Web-{E9A41400-EF69-1FDB-B487-4D26F5B1FC04}" dt="2024-08-29T09:15:02.393" v="167" actId="1076"/>
        <pc:sldMkLst>
          <pc:docMk/>
          <pc:sldMk cId="1620199103" sldId="794"/>
        </pc:sldMkLst>
        <pc:spChg chg="del">
          <ac:chgData name="Mario Benjamin Trojan" userId="S::qubtr01@cloud.uni-tuebingen.de::572ccafc-dca1-4f17-8fe1-3a0eb7e951b2" providerId="AD" clId="Web-{E9A41400-EF69-1FDB-B487-4D26F5B1FC04}" dt="2024-08-29T09:14:40.080" v="159"/>
          <ac:spMkLst>
            <pc:docMk/>
            <pc:sldMk cId="1620199103" sldId="794"/>
            <ac:spMk id="2" creationId="{FD216E82-0711-443A-9249-5772C60A0257}"/>
          </ac:spMkLst>
        </pc:spChg>
        <pc:spChg chg="del">
          <ac:chgData name="Mario Benjamin Trojan" userId="S::qubtr01@cloud.uni-tuebingen.de::572ccafc-dca1-4f17-8fe1-3a0eb7e951b2" providerId="AD" clId="Web-{E9A41400-EF69-1FDB-B487-4D26F5B1FC04}" dt="2024-08-29T09:14:51.612" v="163"/>
          <ac:spMkLst>
            <pc:docMk/>
            <pc:sldMk cId="1620199103" sldId="794"/>
            <ac:spMk id="3" creationId="{ACCB447B-E1FA-4168-8D30-82513A2F39E9}"/>
          </ac:spMkLst>
        </pc:spChg>
        <pc:spChg chg="add del mod">
          <ac:chgData name="Mario Benjamin Trojan" userId="S::qubtr01@cloud.uni-tuebingen.de::572ccafc-dca1-4f17-8fe1-3a0eb7e951b2" providerId="AD" clId="Web-{E9A41400-EF69-1FDB-B487-4D26F5B1FC04}" dt="2024-08-29T09:14:45.236" v="161"/>
          <ac:spMkLst>
            <pc:docMk/>
            <pc:sldMk cId="1620199103" sldId="794"/>
            <ac:spMk id="6" creationId="{1AFFC31D-279A-BF05-4AA6-65256FA32D0C}"/>
          </ac:spMkLst>
        </pc:spChg>
        <pc:spChg chg="add del mod">
          <ac:chgData name="Mario Benjamin Trojan" userId="S::qubtr01@cloud.uni-tuebingen.de::572ccafc-dca1-4f17-8fe1-3a0eb7e951b2" providerId="AD" clId="Web-{E9A41400-EF69-1FDB-B487-4D26F5B1FC04}" dt="2024-08-29T09:14:53.971" v="164"/>
          <ac:spMkLst>
            <pc:docMk/>
            <pc:sldMk cId="1620199103" sldId="794"/>
            <ac:spMk id="9" creationId="{2AA85B39-26AC-5069-6211-4316F454138D}"/>
          </ac:spMkLst>
        </pc:spChg>
        <pc:picChg chg="add mod">
          <ac:chgData name="Mario Benjamin Trojan" userId="S::qubtr01@cloud.uni-tuebingen.de::572ccafc-dca1-4f17-8fe1-3a0eb7e951b2" providerId="AD" clId="Web-{E9A41400-EF69-1FDB-B487-4D26F5B1FC04}" dt="2024-08-29T09:15:02.393" v="167" actId="1076"/>
          <ac:picMkLst>
            <pc:docMk/>
            <pc:sldMk cId="1620199103" sldId="794"/>
            <ac:picMk id="7" creationId="{33771874-7A46-1498-390A-C15B0027609F}"/>
          </ac:picMkLst>
        </pc:picChg>
      </pc:sldChg>
      <pc:sldChg chg="modSp">
        <pc:chgData name="Mario Benjamin Trojan" userId="S::qubtr01@cloud.uni-tuebingen.de::572ccafc-dca1-4f17-8fe1-3a0eb7e951b2" providerId="AD" clId="Web-{E9A41400-EF69-1FDB-B487-4D26F5B1FC04}" dt="2024-08-29T09:15:31.629" v="176" actId="20577"/>
        <pc:sldMkLst>
          <pc:docMk/>
          <pc:sldMk cId="1974445967" sldId="795"/>
        </pc:sldMkLst>
        <pc:spChg chg="mod">
          <ac:chgData name="Mario Benjamin Trojan" userId="S::qubtr01@cloud.uni-tuebingen.de::572ccafc-dca1-4f17-8fe1-3a0eb7e951b2" providerId="AD" clId="Web-{E9A41400-EF69-1FDB-B487-4D26F5B1FC04}" dt="2024-08-29T09:11:28.072" v="35" actId="20577"/>
          <ac:spMkLst>
            <pc:docMk/>
            <pc:sldMk cId="1974445967" sldId="795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E9A41400-EF69-1FDB-B487-4D26F5B1FC04}" dt="2024-08-29T09:15:31.629" v="176" actId="20577"/>
          <ac:spMkLst>
            <pc:docMk/>
            <pc:sldMk cId="1974445967" sldId="795"/>
            <ac:spMk id="3" creationId="{ACCB447B-E1FA-4168-8D30-82513A2F39E9}"/>
          </ac:spMkLst>
        </pc:spChg>
      </pc:sldChg>
      <pc:sldChg chg="modSp add replId">
        <pc:chgData name="Mario Benjamin Trojan" userId="S::qubtr01@cloud.uni-tuebingen.de::572ccafc-dca1-4f17-8fe1-3a0eb7e951b2" providerId="AD" clId="Web-{E9A41400-EF69-1FDB-B487-4D26F5B1FC04}" dt="2024-08-29T09:12:22.340" v="67" actId="20577"/>
        <pc:sldMkLst>
          <pc:docMk/>
          <pc:sldMk cId="2040104178" sldId="796"/>
        </pc:sldMkLst>
        <pc:spChg chg="mod">
          <ac:chgData name="Mario Benjamin Trojan" userId="S::qubtr01@cloud.uni-tuebingen.de::572ccafc-dca1-4f17-8fe1-3a0eb7e951b2" providerId="AD" clId="Web-{E9A41400-EF69-1FDB-B487-4D26F5B1FC04}" dt="2024-08-29T09:12:22.340" v="67" actId="20577"/>
          <ac:spMkLst>
            <pc:docMk/>
            <pc:sldMk cId="2040104178" sldId="796"/>
            <ac:spMk id="2" creationId="{FD216E82-0711-443A-9249-5772C60A0257}"/>
          </ac:spMkLst>
        </pc:spChg>
      </pc:sldChg>
      <pc:sldChg chg="modSp add replId">
        <pc:chgData name="Mario Benjamin Trojan" userId="S::qubtr01@cloud.uni-tuebingen.de::572ccafc-dca1-4f17-8fe1-3a0eb7e951b2" providerId="AD" clId="Web-{E9A41400-EF69-1FDB-B487-4D26F5B1FC04}" dt="2024-08-29T09:13:07.154" v="109" actId="20577"/>
        <pc:sldMkLst>
          <pc:docMk/>
          <pc:sldMk cId="3636766615" sldId="797"/>
        </pc:sldMkLst>
        <pc:spChg chg="mod">
          <ac:chgData name="Mario Benjamin Trojan" userId="S::qubtr01@cloud.uni-tuebingen.de::572ccafc-dca1-4f17-8fe1-3a0eb7e951b2" providerId="AD" clId="Web-{E9A41400-EF69-1FDB-B487-4D26F5B1FC04}" dt="2024-08-29T09:13:07.154" v="109" actId="20577"/>
          <ac:spMkLst>
            <pc:docMk/>
            <pc:sldMk cId="3636766615" sldId="797"/>
            <ac:spMk id="2" creationId="{FD216E82-0711-443A-9249-5772C60A0257}"/>
          </ac:spMkLst>
        </pc:spChg>
      </pc:sldChg>
      <pc:sldChg chg="modSp add replId">
        <pc:chgData name="Mario Benjamin Trojan" userId="S::qubtr01@cloud.uni-tuebingen.de::572ccafc-dca1-4f17-8fe1-3a0eb7e951b2" providerId="AD" clId="Web-{E9A41400-EF69-1FDB-B487-4D26F5B1FC04}" dt="2024-08-29T09:14:00.781" v="156" actId="20577"/>
        <pc:sldMkLst>
          <pc:docMk/>
          <pc:sldMk cId="2486922960" sldId="798"/>
        </pc:sldMkLst>
        <pc:spChg chg="mod">
          <ac:chgData name="Mario Benjamin Trojan" userId="S::qubtr01@cloud.uni-tuebingen.de::572ccafc-dca1-4f17-8fe1-3a0eb7e951b2" providerId="AD" clId="Web-{E9A41400-EF69-1FDB-B487-4D26F5B1FC04}" dt="2024-08-29T09:14:00.781" v="156" actId="20577"/>
          <ac:spMkLst>
            <pc:docMk/>
            <pc:sldMk cId="2486922960" sldId="798"/>
            <ac:spMk id="2" creationId="{FD216E82-0711-443A-9249-5772C60A0257}"/>
          </ac:spMkLst>
        </pc:spChg>
      </pc:sldChg>
      <pc:sldChg chg="add replId">
        <pc:chgData name="Mario Benjamin Trojan" userId="S::qubtr01@cloud.uni-tuebingen.de::572ccafc-dca1-4f17-8fe1-3a0eb7e951b2" providerId="AD" clId="Web-{E9A41400-EF69-1FDB-B487-4D26F5B1FC04}" dt="2024-08-29T09:14:14.719" v="157"/>
        <pc:sldMkLst>
          <pc:docMk/>
          <pc:sldMk cId="1863271481" sldId="799"/>
        </pc:sldMkLst>
      </pc:sldChg>
      <pc:sldChg chg="add replId">
        <pc:chgData name="Mario Benjamin Trojan" userId="S::qubtr01@cloud.uni-tuebingen.de::572ccafc-dca1-4f17-8fe1-3a0eb7e951b2" providerId="AD" clId="Web-{E9A41400-EF69-1FDB-B487-4D26F5B1FC04}" dt="2024-08-29T09:14:36.548" v="158"/>
        <pc:sldMkLst>
          <pc:docMk/>
          <pc:sldMk cId="4264990728" sldId="800"/>
        </pc:sldMkLst>
      </pc:sldChg>
      <pc:sldChg chg="modSp add replId">
        <pc:chgData name="Mario Benjamin Trojan" userId="S::qubtr01@cloud.uni-tuebingen.de::572ccafc-dca1-4f17-8fe1-3a0eb7e951b2" providerId="AD" clId="Web-{E9A41400-EF69-1FDB-B487-4D26F5B1FC04}" dt="2024-08-29T09:20:10.343" v="269" actId="20577"/>
        <pc:sldMkLst>
          <pc:docMk/>
          <pc:sldMk cId="3808298450" sldId="801"/>
        </pc:sldMkLst>
        <pc:spChg chg="mod">
          <ac:chgData name="Mario Benjamin Trojan" userId="S::qubtr01@cloud.uni-tuebingen.de::572ccafc-dca1-4f17-8fe1-3a0eb7e951b2" providerId="AD" clId="Web-{E9A41400-EF69-1FDB-B487-4D26F5B1FC04}" dt="2024-08-29T09:20:10.343" v="269" actId="20577"/>
          <ac:spMkLst>
            <pc:docMk/>
            <pc:sldMk cId="3808298450" sldId="801"/>
            <ac:spMk id="2" creationId="{FD216E82-0711-443A-9249-5772C60A0257}"/>
          </ac:spMkLst>
        </pc:spChg>
      </pc:sldChg>
    </pc:docChg>
  </pc:docChgLst>
  <pc:docChgLst>
    <pc:chgData name="Mario Benjamin Trojan" userId="S::qubtr01@cloud.uni-tuebingen.de::572ccafc-dca1-4f17-8fe1-3a0eb7e951b2" providerId="AD" clId="Web-{EEDCDCC9-BA5F-DC93-85CB-15B796888D2D}"/>
    <pc:docChg chg="addSld delSld modSld sldOrd">
      <pc:chgData name="Mario Benjamin Trojan" userId="S::qubtr01@cloud.uni-tuebingen.de::572ccafc-dca1-4f17-8fe1-3a0eb7e951b2" providerId="AD" clId="Web-{EEDCDCC9-BA5F-DC93-85CB-15B796888D2D}" dt="2024-05-06T08:47:24.460" v="834" actId="20577"/>
      <pc:docMkLst>
        <pc:docMk/>
      </pc:docMkLst>
      <pc:sldChg chg="del">
        <pc:chgData name="Mario Benjamin Trojan" userId="S::qubtr01@cloud.uni-tuebingen.de::572ccafc-dca1-4f17-8fe1-3a0eb7e951b2" providerId="AD" clId="Web-{EEDCDCC9-BA5F-DC93-85CB-15B796888D2D}" dt="2024-05-06T07:40:44.979" v="18"/>
        <pc:sldMkLst>
          <pc:docMk/>
          <pc:sldMk cId="3525632483" sldId="257"/>
        </pc:sldMkLst>
      </pc:sldChg>
      <pc:sldChg chg="del">
        <pc:chgData name="Mario Benjamin Trojan" userId="S::qubtr01@cloud.uni-tuebingen.de::572ccafc-dca1-4f17-8fe1-3a0eb7e951b2" providerId="AD" clId="Web-{EEDCDCC9-BA5F-DC93-85CB-15B796888D2D}" dt="2024-05-06T07:40:55.308" v="27"/>
        <pc:sldMkLst>
          <pc:docMk/>
          <pc:sldMk cId="2708315572" sldId="258"/>
        </pc:sldMkLst>
      </pc:sldChg>
      <pc:sldChg chg="del">
        <pc:chgData name="Mario Benjamin Trojan" userId="S::qubtr01@cloud.uni-tuebingen.de::572ccafc-dca1-4f17-8fe1-3a0eb7e951b2" providerId="AD" clId="Web-{EEDCDCC9-BA5F-DC93-85CB-15B796888D2D}" dt="2024-05-06T07:40:46.167" v="19"/>
        <pc:sldMkLst>
          <pc:docMk/>
          <pc:sldMk cId="4236121691" sldId="260"/>
        </pc:sldMkLst>
      </pc:sldChg>
      <pc:sldChg chg="del">
        <pc:chgData name="Mario Benjamin Trojan" userId="S::qubtr01@cloud.uni-tuebingen.de::572ccafc-dca1-4f17-8fe1-3a0eb7e951b2" providerId="AD" clId="Web-{EEDCDCC9-BA5F-DC93-85CB-15B796888D2D}" dt="2024-05-06T07:40:55.308" v="28"/>
        <pc:sldMkLst>
          <pc:docMk/>
          <pc:sldMk cId="4050017243" sldId="261"/>
        </pc:sldMkLst>
      </pc:sldChg>
      <pc:sldChg chg="del">
        <pc:chgData name="Mario Benjamin Trojan" userId="S::qubtr01@cloud.uni-tuebingen.de::572ccafc-dca1-4f17-8fe1-3a0eb7e951b2" providerId="AD" clId="Web-{EEDCDCC9-BA5F-DC93-85CB-15B796888D2D}" dt="2024-05-06T07:40:55.308" v="26"/>
        <pc:sldMkLst>
          <pc:docMk/>
          <pc:sldMk cId="3768777616" sldId="262"/>
        </pc:sldMkLst>
      </pc:sldChg>
      <pc:sldChg chg="modSp">
        <pc:chgData name="Mario Benjamin Trojan" userId="S::qubtr01@cloud.uni-tuebingen.de::572ccafc-dca1-4f17-8fe1-3a0eb7e951b2" providerId="AD" clId="Web-{EEDCDCC9-BA5F-DC93-85CB-15B796888D2D}" dt="2024-05-06T07:40:30.260" v="11" actId="20577"/>
        <pc:sldMkLst>
          <pc:docMk/>
          <pc:sldMk cId="1231873292" sldId="780"/>
        </pc:sldMkLst>
        <pc:spChg chg="mod">
          <ac:chgData name="Mario Benjamin Trojan" userId="S::qubtr01@cloud.uni-tuebingen.de::572ccafc-dca1-4f17-8fe1-3a0eb7e951b2" providerId="AD" clId="Web-{EEDCDCC9-BA5F-DC93-85CB-15B796888D2D}" dt="2024-05-06T07:40:30.260" v="11" actId="20577"/>
          <ac:spMkLst>
            <pc:docMk/>
            <pc:sldMk cId="1231873292" sldId="780"/>
            <ac:spMk id="2" creationId="{00000000-0000-0000-0000-000000000000}"/>
          </ac:spMkLst>
        </pc:spChg>
      </pc:sldChg>
      <pc:sldChg chg="modSp">
        <pc:chgData name="Mario Benjamin Trojan" userId="S::qubtr01@cloud.uni-tuebingen.de::572ccafc-dca1-4f17-8fe1-3a0eb7e951b2" providerId="AD" clId="Web-{EEDCDCC9-BA5F-DC93-85CB-15B796888D2D}" dt="2024-05-06T08:47:24.460" v="834" actId="20577"/>
        <pc:sldMkLst>
          <pc:docMk/>
          <pc:sldMk cId="1798140230" sldId="781"/>
        </pc:sldMkLst>
        <pc:spChg chg="mod">
          <ac:chgData name="Mario Benjamin Trojan" userId="S::qubtr01@cloud.uni-tuebingen.de::572ccafc-dca1-4f17-8fe1-3a0eb7e951b2" providerId="AD" clId="Web-{EEDCDCC9-BA5F-DC93-85CB-15B796888D2D}" dt="2024-05-06T08:47:24.460" v="834" actId="20577"/>
          <ac:spMkLst>
            <pc:docMk/>
            <pc:sldMk cId="1798140230" sldId="781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EEDCDCC9-BA5F-DC93-85CB-15B796888D2D}" dt="2024-05-06T07:41:53.281" v="65" actId="20577"/>
          <ac:spMkLst>
            <pc:docMk/>
            <pc:sldMk cId="1798140230" sldId="781"/>
            <ac:spMk id="3" creationId="{ACCB447B-E1FA-4168-8D30-82513A2F39E9}"/>
          </ac:spMkLst>
        </pc:spChg>
      </pc:sldChg>
      <pc:sldChg chg="add replId">
        <pc:chgData name="Mario Benjamin Trojan" userId="S::qubtr01@cloud.uni-tuebingen.de::572ccafc-dca1-4f17-8fe1-3a0eb7e951b2" providerId="AD" clId="Web-{EEDCDCC9-BA5F-DC93-85CB-15B796888D2D}" dt="2024-05-06T07:41:46.484" v="64"/>
        <pc:sldMkLst>
          <pc:docMk/>
          <pc:sldMk cId="136886348" sldId="795"/>
        </pc:sldMkLst>
      </pc:sldChg>
      <pc:sldChg chg="addSp delSp modSp add replId">
        <pc:chgData name="Mario Benjamin Trojan" userId="S::qubtr01@cloud.uni-tuebingen.de::572ccafc-dca1-4f17-8fe1-3a0eb7e951b2" providerId="AD" clId="Web-{EEDCDCC9-BA5F-DC93-85CB-15B796888D2D}" dt="2024-05-06T08:11:23.491" v="193" actId="14100"/>
        <pc:sldMkLst>
          <pc:docMk/>
          <pc:sldMk cId="2799724485" sldId="796"/>
        </pc:sldMkLst>
        <pc:spChg chg="del mod">
          <ac:chgData name="Mario Benjamin Trojan" userId="S::qubtr01@cloud.uni-tuebingen.de::572ccafc-dca1-4f17-8fe1-3a0eb7e951b2" providerId="AD" clId="Web-{EEDCDCC9-BA5F-DC93-85CB-15B796888D2D}" dt="2024-05-06T08:11:00.381" v="186"/>
          <ac:spMkLst>
            <pc:docMk/>
            <pc:sldMk cId="2799724485" sldId="796"/>
            <ac:spMk id="2" creationId="{FD216E82-0711-443A-9249-5772C60A0257}"/>
          </ac:spMkLst>
        </pc:spChg>
        <pc:spChg chg="del mod">
          <ac:chgData name="Mario Benjamin Trojan" userId="S::qubtr01@cloud.uni-tuebingen.de::572ccafc-dca1-4f17-8fe1-3a0eb7e951b2" providerId="AD" clId="Web-{EEDCDCC9-BA5F-DC93-85CB-15B796888D2D}" dt="2024-05-06T08:10:58.178" v="185"/>
          <ac:spMkLst>
            <pc:docMk/>
            <pc:sldMk cId="2799724485" sldId="796"/>
            <ac:spMk id="3" creationId="{ACCB447B-E1FA-4168-8D30-82513A2F39E9}"/>
          </ac:spMkLst>
        </pc:spChg>
        <pc:spChg chg="add del mod">
          <ac:chgData name="Mario Benjamin Trojan" userId="S::qubtr01@cloud.uni-tuebingen.de::572ccafc-dca1-4f17-8fe1-3a0eb7e951b2" providerId="AD" clId="Web-{EEDCDCC9-BA5F-DC93-85CB-15B796888D2D}" dt="2024-05-06T08:11:01.523" v="187"/>
          <ac:spMkLst>
            <pc:docMk/>
            <pc:sldMk cId="2799724485" sldId="796"/>
            <ac:spMk id="6" creationId="{834025A8-9022-E720-0F99-BA1B76581281}"/>
          </ac:spMkLst>
        </pc:spChg>
        <pc:spChg chg="add del mod">
          <ac:chgData name="Mario Benjamin Trojan" userId="S::qubtr01@cloud.uni-tuebingen.de::572ccafc-dca1-4f17-8fe1-3a0eb7e951b2" providerId="AD" clId="Web-{EEDCDCC9-BA5F-DC93-85CB-15B796888D2D}" dt="2024-05-06T08:11:02.553" v="188"/>
          <ac:spMkLst>
            <pc:docMk/>
            <pc:sldMk cId="2799724485" sldId="796"/>
            <ac:spMk id="8" creationId="{5D42F756-2CA5-F3B6-E573-CEF009D331D0}"/>
          </ac:spMkLst>
        </pc:spChg>
        <pc:picChg chg="add mod">
          <ac:chgData name="Mario Benjamin Trojan" userId="S::qubtr01@cloud.uni-tuebingen.de::572ccafc-dca1-4f17-8fe1-3a0eb7e951b2" providerId="AD" clId="Web-{EEDCDCC9-BA5F-DC93-85CB-15B796888D2D}" dt="2024-05-06T08:11:23.491" v="193" actId="14100"/>
          <ac:picMkLst>
            <pc:docMk/>
            <pc:sldMk cId="2799724485" sldId="796"/>
            <ac:picMk id="9" creationId="{DE44D1EC-7B08-9074-7698-7608600521EF}"/>
          </ac:picMkLst>
        </pc:picChg>
        <pc:picChg chg="add mod">
          <ac:chgData name="Mario Benjamin Trojan" userId="S::qubtr01@cloud.uni-tuebingen.de::572ccafc-dca1-4f17-8fe1-3a0eb7e951b2" providerId="AD" clId="Web-{EEDCDCC9-BA5F-DC93-85CB-15B796888D2D}" dt="2024-05-06T08:11:19.007" v="192" actId="1076"/>
          <ac:picMkLst>
            <pc:docMk/>
            <pc:sldMk cId="2799724485" sldId="796"/>
            <ac:picMk id="10" creationId="{4D74B4F6-F7D3-9A02-C498-9C6D63A37571}"/>
          </ac:picMkLst>
        </pc:picChg>
      </pc:sldChg>
      <pc:sldChg chg="modSp add del replId">
        <pc:chgData name="Mario Benjamin Trojan" userId="S::qubtr01@cloud.uni-tuebingen.de::572ccafc-dca1-4f17-8fe1-3a0eb7e951b2" providerId="AD" clId="Web-{EEDCDCC9-BA5F-DC93-85CB-15B796888D2D}" dt="2024-05-06T08:38:52.211" v="440"/>
        <pc:sldMkLst>
          <pc:docMk/>
          <pc:sldMk cId="327316928" sldId="797"/>
        </pc:sldMkLst>
        <pc:spChg chg="mod">
          <ac:chgData name="Mario Benjamin Trojan" userId="S::qubtr01@cloud.uni-tuebingen.de::572ccafc-dca1-4f17-8fe1-3a0eb7e951b2" providerId="AD" clId="Web-{EEDCDCC9-BA5F-DC93-85CB-15B796888D2D}" dt="2024-05-06T08:20:16.569" v="423" actId="20577"/>
          <ac:spMkLst>
            <pc:docMk/>
            <pc:sldMk cId="327316928" sldId="797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EEDCDCC9-BA5F-DC93-85CB-15B796888D2D}" dt="2024-05-06T08:19:55.209" v="412" actId="20577"/>
          <ac:spMkLst>
            <pc:docMk/>
            <pc:sldMk cId="327316928" sldId="797"/>
            <ac:spMk id="3" creationId="{ACCB447B-E1FA-4168-8D30-82513A2F39E9}"/>
          </ac:spMkLst>
        </pc:spChg>
      </pc:sldChg>
      <pc:sldChg chg="addSp delSp modSp add replId">
        <pc:chgData name="Mario Benjamin Trojan" userId="S::qubtr01@cloud.uni-tuebingen.de::572ccafc-dca1-4f17-8fe1-3a0eb7e951b2" providerId="AD" clId="Web-{EEDCDCC9-BA5F-DC93-85CB-15B796888D2D}" dt="2024-05-06T08:13:07.291" v="202" actId="1076"/>
        <pc:sldMkLst>
          <pc:docMk/>
          <pc:sldMk cId="2155493697" sldId="798"/>
        </pc:sldMkLst>
        <pc:picChg chg="add mod">
          <ac:chgData name="Mario Benjamin Trojan" userId="S::qubtr01@cloud.uni-tuebingen.de::572ccafc-dca1-4f17-8fe1-3a0eb7e951b2" providerId="AD" clId="Web-{EEDCDCC9-BA5F-DC93-85CB-15B796888D2D}" dt="2024-05-06T08:12:47.369" v="198" actId="1076"/>
          <ac:picMkLst>
            <pc:docMk/>
            <pc:sldMk cId="2155493697" sldId="798"/>
            <ac:picMk id="2" creationId="{C9394D90-6BB4-F38E-DC82-0301E1EDA624}"/>
          </ac:picMkLst>
        </pc:picChg>
        <pc:picChg chg="add mod">
          <ac:chgData name="Mario Benjamin Trojan" userId="S::qubtr01@cloud.uni-tuebingen.de::572ccafc-dca1-4f17-8fe1-3a0eb7e951b2" providerId="AD" clId="Web-{EEDCDCC9-BA5F-DC93-85CB-15B796888D2D}" dt="2024-05-06T08:13:07.291" v="202" actId="1076"/>
          <ac:picMkLst>
            <pc:docMk/>
            <pc:sldMk cId="2155493697" sldId="798"/>
            <ac:picMk id="3" creationId="{AB5D7C2C-2314-F1FF-F15A-4F50EC5D2548}"/>
          </ac:picMkLst>
        </pc:picChg>
        <pc:picChg chg="del">
          <ac:chgData name="Mario Benjamin Trojan" userId="S::qubtr01@cloud.uni-tuebingen.de::572ccafc-dca1-4f17-8fe1-3a0eb7e951b2" providerId="AD" clId="Web-{EEDCDCC9-BA5F-DC93-85CB-15B796888D2D}" dt="2024-05-06T08:12:33.556" v="195"/>
          <ac:picMkLst>
            <pc:docMk/>
            <pc:sldMk cId="2155493697" sldId="798"/>
            <ac:picMk id="9" creationId="{DE44D1EC-7B08-9074-7698-7608600521EF}"/>
          </ac:picMkLst>
        </pc:picChg>
        <pc:picChg chg="del">
          <ac:chgData name="Mario Benjamin Trojan" userId="S::qubtr01@cloud.uni-tuebingen.de::572ccafc-dca1-4f17-8fe1-3a0eb7e951b2" providerId="AD" clId="Web-{EEDCDCC9-BA5F-DC93-85CB-15B796888D2D}" dt="2024-05-06T08:12:34.025" v="196"/>
          <ac:picMkLst>
            <pc:docMk/>
            <pc:sldMk cId="2155493697" sldId="798"/>
            <ac:picMk id="10" creationId="{4D74B4F6-F7D3-9A02-C498-9C6D63A37571}"/>
          </ac:picMkLst>
        </pc:picChg>
      </pc:sldChg>
      <pc:sldChg chg="del">
        <pc:chgData name="Mario Benjamin Trojan" userId="S::qubtr01@cloud.uni-tuebingen.de::572ccafc-dca1-4f17-8fe1-3a0eb7e951b2" providerId="AD" clId="Web-{EEDCDCC9-BA5F-DC93-85CB-15B796888D2D}" dt="2024-05-06T07:40:55.308" v="20"/>
        <pc:sldMkLst>
          <pc:docMk/>
          <pc:sldMk cId="2392057508" sldId="798"/>
        </pc:sldMkLst>
      </pc:sldChg>
      <pc:sldChg chg="add ord replId">
        <pc:chgData name="Mario Benjamin Trojan" userId="S::qubtr01@cloud.uni-tuebingen.de::572ccafc-dca1-4f17-8fe1-3a0eb7e951b2" providerId="AD" clId="Web-{EEDCDCC9-BA5F-DC93-85CB-15B796888D2D}" dt="2024-05-06T08:40:06.370" v="480"/>
        <pc:sldMkLst>
          <pc:docMk/>
          <pc:sldMk cId="2601502837" sldId="799"/>
        </pc:sldMkLst>
      </pc:sldChg>
      <pc:sldChg chg="modSp add ord replId">
        <pc:chgData name="Mario Benjamin Trojan" userId="S::qubtr01@cloud.uni-tuebingen.de::572ccafc-dca1-4f17-8fe1-3a0eb7e951b2" providerId="AD" clId="Web-{EEDCDCC9-BA5F-DC93-85CB-15B796888D2D}" dt="2024-05-06T08:40:24.339" v="497" actId="20577"/>
        <pc:sldMkLst>
          <pc:docMk/>
          <pc:sldMk cId="160791016" sldId="800"/>
        </pc:sldMkLst>
        <pc:spChg chg="mod">
          <ac:chgData name="Mario Benjamin Trojan" userId="S::qubtr01@cloud.uni-tuebingen.de::572ccafc-dca1-4f17-8fe1-3a0eb7e951b2" providerId="AD" clId="Web-{EEDCDCC9-BA5F-DC93-85CB-15B796888D2D}" dt="2024-05-06T08:40:24.339" v="497" actId="20577"/>
          <ac:spMkLst>
            <pc:docMk/>
            <pc:sldMk cId="160791016" sldId="800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EEDCDCC9-BA5F-DC93-85CB-15B796888D2D}" dt="2024-05-06T08:38:45.242" v="439" actId="20577"/>
          <ac:spMkLst>
            <pc:docMk/>
            <pc:sldMk cId="160791016" sldId="800"/>
            <ac:spMk id="3" creationId="{ACCB447B-E1FA-4168-8D30-82513A2F39E9}"/>
          </ac:spMkLst>
        </pc:spChg>
      </pc:sldChg>
      <pc:sldChg chg="modSp add replId">
        <pc:chgData name="Mario Benjamin Trojan" userId="S::qubtr01@cloud.uni-tuebingen.de::572ccafc-dca1-4f17-8fe1-3a0eb7e951b2" providerId="AD" clId="Web-{EEDCDCC9-BA5F-DC93-85CB-15B796888D2D}" dt="2024-05-06T08:47:07.382" v="828" actId="20577"/>
        <pc:sldMkLst>
          <pc:docMk/>
          <pc:sldMk cId="4032163362" sldId="801"/>
        </pc:sldMkLst>
        <pc:spChg chg="mod">
          <ac:chgData name="Mario Benjamin Trojan" userId="S::qubtr01@cloud.uni-tuebingen.de::572ccafc-dca1-4f17-8fe1-3a0eb7e951b2" providerId="AD" clId="Web-{EEDCDCC9-BA5F-DC93-85CB-15B796888D2D}" dt="2024-05-06T08:47:07.382" v="828" actId="20577"/>
          <ac:spMkLst>
            <pc:docMk/>
            <pc:sldMk cId="4032163362" sldId="801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EEDCDCC9-BA5F-DC93-85CB-15B796888D2D}" dt="2024-05-06T08:43:07.937" v="630" actId="20577"/>
          <ac:spMkLst>
            <pc:docMk/>
            <pc:sldMk cId="4032163362" sldId="801"/>
            <ac:spMk id="3" creationId="{ACCB447B-E1FA-4168-8D30-82513A2F39E9}"/>
          </ac:spMkLst>
        </pc:spChg>
      </pc:sldChg>
      <pc:sldChg chg="del">
        <pc:chgData name="Mario Benjamin Trojan" userId="S::qubtr01@cloud.uni-tuebingen.de::572ccafc-dca1-4f17-8fe1-3a0eb7e951b2" providerId="AD" clId="Web-{EEDCDCC9-BA5F-DC93-85CB-15B796888D2D}" dt="2024-05-06T07:40:35.573" v="12"/>
        <pc:sldMkLst>
          <pc:docMk/>
          <pc:sldMk cId="3061589539" sldId="810"/>
        </pc:sldMkLst>
      </pc:sldChg>
      <pc:sldChg chg="del">
        <pc:chgData name="Mario Benjamin Trojan" userId="S::qubtr01@cloud.uni-tuebingen.de::572ccafc-dca1-4f17-8fe1-3a0eb7e951b2" providerId="AD" clId="Web-{EEDCDCC9-BA5F-DC93-85CB-15B796888D2D}" dt="2024-05-06T07:40:43.292" v="16"/>
        <pc:sldMkLst>
          <pc:docMk/>
          <pc:sldMk cId="1388962199" sldId="811"/>
        </pc:sldMkLst>
      </pc:sldChg>
      <pc:sldChg chg="del">
        <pc:chgData name="Mario Benjamin Trojan" userId="S::qubtr01@cloud.uni-tuebingen.de::572ccafc-dca1-4f17-8fe1-3a0eb7e951b2" providerId="AD" clId="Web-{EEDCDCC9-BA5F-DC93-85CB-15B796888D2D}" dt="2024-05-06T07:40:44.495" v="17"/>
        <pc:sldMkLst>
          <pc:docMk/>
          <pc:sldMk cId="3512869208" sldId="812"/>
        </pc:sldMkLst>
      </pc:sldChg>
      <pc:sldChg chg="del">
        <pc:chgData name="Mario Benjamin Trojan" userId="S::qubtr01@cloud.uni-tuebingen.de::572ccafc-dca1-4f17-8fe1-3a0eb7e951b2" providerId="AD" clId="Web-{EEDCDCC9-BA5F-DC93-85CB-15B796888D2D}" dt="2024-05-06T07:40:55.308" v="25"/>
        <pc:sldMkLst>
          <pc:docMk/>
          <pc:sldMk cId="2969883667" sldId="813"/>
        </pc:sldMkLst>
      </pc:sldChg>
      <pc:sldChg chg="del">
        <pc:chgData name="Mario Benjamin Trojan" userId="S::qubtr01@cloud.uni-tuebingen.de::572ccafc-dca1-4f17-8fe1-3a0eb7e951b2" providerId="AD" clId="Web-{EEDCDCC9-BA5F-DC93-85CB-15B796888D2D}" dt="2024-05-06T07:40:55.308" v="24"/>
        <pc:sldMkLst>
          <pc:docMk/>
          <pc:sldMk cId="2301523624" sldId="814"/>
        </pc:sldMkLst>
      </pc:sldChg>
      <pc:sldChg chg="del">
        <pc:chgData name="Mario Benjamin Trojan" userId="S::qubtr01@cloud.uni-tuebingen.de::572ccafc-dca1-4f17-8fe1-3a0eb7e951b2" providerId="AD" clId="Web-{EEDCDCC9-BA5F-DC93-85CB-15B796888D2D}" dt="2024-05-06T07:40:55.308" v="23"/>
        <pc:sldMkLst>
          <pc:docMk/>
          <pc:sldMk cId="543777570" sldId="815"/>
        </pc:sldMkLst>
      </pc:sldChg>
      <pc:sldChg chg="del">
        <pc:chgData name="Mario Benjamin Trojan" userId="S::qubtr01@cloud.uni-tuebingen.de::572ccafc-dca1-4f17-8fe1-3a0eb7e951b2" providerId="AD" clId="Web-{EEDCDCC9-BA5F-DC93-85CB-15B796888D2D}" dt="2024-05-06T07:40:37.526" v="13"/>
        <pc:sldMkLst>
          <pc:docMk/>
          <pc:sldMk cId="2220969468" sldId="816"/>
        </pc:sldMkLst>
      </pc:sldChg>
      <pc:sldChg chg="del">
        <pc:chgData name="Mario Benjamin Trojan" userId="S::qubtr01@cloud.uni-tuebingen.de::572ccafc-dca1-4f17-8fe1-3a0eb7e951b2" providerId="AD" clId="Web-{EEDCDCC9-BA5F-DC93-85CB-15B796888D2D}" dt="2024-05-06T07:40:40.854" v="14"/>
        <pc:sldMkLst>
          <pc:docMk/>
          <pc:sldMk cId="2488282272" sldId="819"/>
        </pc:sldMkLst>
      </pc:sldChg>
      <pc:sldChg chg="del">
        <pc:chgData name="Mario Benjamin Trojan" userId="S::qubtr01@cloud.uni-tuebingen.de::572ccafc-dca1-4f17-8fe1-3a0eb7e951b2" providerId="AD" clId="Web-{EEDCDCC9-BA5F-DC93-85CB-15B796888D2D}" dt="2024-05-06T07:40:55.308" v="22"/>
        <pc:sldMkLst>
          <pc:docMk/>
          <pc:sldMk cId="3592509033" sldId="820"/>
        </pc:sldMkLst>
      </pc:sldChg>
      <pc:sldChg chg="del">
        <pc:chgData name="Mario Benjamin Trojan" userId="S::qubtr01@cloud.uni-tuebingen.de::572ccafc-dca1-4f17-8fe1-3a0eb7e951b2" providerId="AD" clId="Web-{EEDCDCC9-BA5F-DC93-85CB-15B796888D2D}" dt="2024-05-06T07:40:55.308" v="21"/>
        <pc:sldMkLst>
          <pc:docMk/>
          <pc:sldMk cId="3794433837" sldId="821"/>
        </pc:sldMkLst>
      </pc:sldChg>
      <pc:sldChg chg="del">
        <pc:chgData name="Mario Benjamin Trojan" userId="S::qubtr01@cloud.uni-tuebingen.de::572ccafc-dca1-4f17-8fe1-3a0eb7e951b2" providerId="AD" clId="Web-{EEDCDCC9-BA5F-DC93-85CB-15B796888D2D}" dt="2024-05-06T07:40:41.604" v="15"/>
        <pc:sldMkLst>
          <pc:docMk/>
          <pc:sldMk cId="788308270" sldId="822"/>
        </pc:sldMkLst>
      </pc:sldChg>
    </pc:docChg>
  </pc:docChgLst>
  <pc:docChgLst>
    <pc:chgData name="Mario Benjamin Trojan" userId="S::qubtr01@cloud.uni-tuebingen.de::572ccafc-dca1-4f17-8fe1-3a0eb7e951b2" providerId="AD" clId="Web-{6D89DEBB-380A-11D1-3698-120C34DD59F0}"/>
    <pc:docChg chg="addSld modSld">
      <pc:chgData name="Mario Benjamin Trojan" userId="S::qubtr01@cloud.uni-tuebingen.de::572ccafc-dca1-4f17-8fe1-3a0eb7e951b2" providerId="AD" clId="Web-{6D89DEBB-380A-11D1-3698-120C34DD59F0}" dt="2024-07-31T11:59:29.667" v="57" actId="20577"/>
      <pc:docMkLst>
        <pc:docMk/>
      </pc:docMkLst>
      <pc:sldChg chg="modSp add replId">
        <pc:chgData name="Mario Benjamin Trojan" userId="S::qubtr01@cloud.uni-tuebingen.de::572ccafc-dca1-4f17-8fe1-3a0eb7e951b2" providerId="AD" clId="Web-{6D89DEBB-380A-11D1-3698-120C34DD59F0}" dt="2024-07-31T11:59:29.667" v="57" actId="20577"/>
        <pc:sldMkLst>
          <pc:docMk/>
          <pc:sldMk cId="3446782167" sldId="820"/>
        </pc:sldMkLst>
        <pc:spChg chg="mod">
          <ac:chgData name="Mario Benjamin Trojan" userId="S::qubtr01@cloud.uni-tuebingen.de::572ccafc-dca1-4f17-8fe1-3a0eb7e951b2" providerId="AD" clId="Web-{6D89DEBB-380A-11D1-3698-120C34DD59F0}" dt="2024-07-31T11:59:29.667" v="57" actId="20577"/>
          <ac:spMkLst>
            <pc:docMk/>
            <pc:sldMk cId="3446782167" sldId="820"/>
            <ac:spMk id="2" creationId="{FD216E82-0711-443A-9249-5772C60A0257}"/>
          </ac:spMkLst>
        </pc:spChg>
      </pc:sldChg>
    </pc:docChg>
  </pc:docChgLst>
  <pc:docChgLst>
    <pc:chgData name="Mario Benjamin Trojan" userId="S::qubtr01@cloud.uni-tuebingen.de::572ccafc-dca1-4f17-8fe1-3a0eb7e951b2" providerId="AD" clId="Web-{3EAAEA1B-F8F0-64F0-3A2C-3FD8A822BA5F}"/>
    <pc:docChg chg="modSld">
      <pc:chgData name="Mario Benjamin Trojan" userId="S::qubtr01@cloud.uni-tuebingen.de::572ccafc-dca1-4f17-8fe1-3a0eb7e951b2" providerId="AD" clId="Web-{3EAAEA1B-F8F0-64F0-3A2C-3FD8A822BA5F}" dt="2024-09-09T12:15:41.889" v="3" actId="20577"/>
      <pc:docMkLst>
        <pc:docMk/>
      </pc:docMkLst>
      <pc:sldChg chg="modSp">
        <pc:chgData name="Mario Benjamin Trojan" userId="S::qubtr01@cloud.uni-tuebingen.de::572ccafc-dca1-4f17-8fe1-3a0eb7e951b2" providerId="AD" clId="Web-{3EAAEA1B-F8F0-64F0-3A2C-3FD8A822BA5F}" dt="2024-09-09T12:15:41.889" v="3" actId="20577"/>
        <pc:sldMkLst>
          <pc:docMk/>
          <pc:sldMk cId="1231873292" sldId="780"/>
        </pc:sldMkLst>
        <pc:spChg chg="mod">
          <ac:chgData name="Mario Benjamin Trojan" userId="S::qubtr01@cloud.uni-tuebingen.de::572ccafc-dca1-4f17-8fe1-3a0eb7e951b2" providerId="AD" clId="Web-{3EAAEA1B-F8F0-64F0-3A2C-3FD8A822BA5F}" dt="2024-09-09T12:15:41.889" v="3" actId="20577"/>
          <ac:spMkLst>
            <pc:docMk/>
            <pc:sldMk cId="1231873292" sldId="780"/>
            <ac:spMk id="6" creationId="{98F393D4-4226-34B9-8BB3-AEC3068A6B8B}"/>
          </ac:spMkLst>
        </pc:spChg>
      </pc:sldChg>
    </pc:docChg>
  </pc:docChgLst>
  <pc:docChgLst>
    <pc:chgData name="Mario Benjamin Trojan" userId="S::qubtr01@cloud.uni-tuebingen.de::572ccafc-dca1-4f17-8fe1-3a0eb7e951b2" providerId="AD" clId="Web-{E3CB9FEF-9047-5B41-2FB2-D7AFF668888A}"/>
    <pc:docChg chg="modSld">
      <pc:chgData name="Mario Benjamin Trojan" userId="S::qubtr01@cloud.uni-tuebingen.de::572ccafc-dca1-4f17-8fe1-3a0eb7e951b2" providerId="AD" clId="Web-{E3CB9FEF-9047-5B41-2FB2-D7AFF668888A}" dt="2024-09-23T08:57:35.384" v="9" actId="20577"/>
      <pc:docMkLst>
        <pc:docMk/>
      </pc:docMkLst>
      <pc:sldChg chg="modSp">
        <pc:chgData name="Mario Benjamin Trojan" userId="S::qubtr01@cloud.uni-tuebingen.de::572ccafc-dca1-4f17-8fe1-3a0eb7e951b2" providerId="AD" clId="Web-{E3CB9FEF-9047-5B41-2FB2-D7AFF668888A}" dt="2024-09-23T08:57:35.384" v="9" actId="20577"/>
        <pc:sldMkLst>
          <pc:docMk/>
          <pc:sldMk cId="1974445967" sldId="795"/>
        </pc:sldMkLst>
        <pc:spChg chg="mod">
          <ac:chgData name="Mario Benjamin Trojan" userId="S::qubtr01@cloud.uni-tuebingen.de::572ccafc-dca1-4f17-8fe1-3a0eb7e951b2" providerId="AD" clId="Web-{E3CB9FEF-9047-5B41-2FB2-D7AFF668888A}" dt="2024-09-23T08:57:35.384" v="9" actId="20577"/>
          <ac:spMkLst>
            <pc:docMk/>
            <pc:sldMk cId="1974445967" sldId="795"/>
            <ac:spMk id="2" creationId="{FD216E82-0711-443A-9249-5772C60A0257}"/>
          </ac:spMkLst>
        </pc:spChg>
      </pc:sldChg>
    </pc:docChg>
  </pc:docChgLst>
  <pc:docChgLst>
    <pc:chgData name="Mario Benjamin Trojan" userId="S::qubtr01@cloud.uni-tuebingen.de::572ccafc-dca1-4f17-8fe1-3a0eb7e951b2" providerId="AD" clId="Web-{8BDFA496-6B6F-4C6F-8780-9B8731E44F3F}"/>
    <pc:docChg chg="addSld delSld modSld sldOrd">
      <pc:chgData name="Mario Benjamin Trojan" userId="S::qubtr01@cloud.uni-tuebingen.de::572ccafc-dca1-4f17-8fe1-3a0eb7e951b2" providerId="AD" clId="Web-{8BDFA496-6B6F-4C6F-8780-9B8731E44F3F}" dt="2024-09-04T12:47:09.764" v="734" actId="20577"/>
      <pc:docMkLst>
        <pc:docMk/>
      </pc:docMkLst>
      <pc:sldChg chg="modSp">
        <pc:chgData name="Mario Benjamin Trojan" userId="S::qubtr01@cloud.uni-tuebingen.de::572ccafc-dca1-4f17-8fe1-3a0eb7e951b2" providerId="AD" clId="Web-{8BDFA496-6B6F-4C6F-8780-9B8731E44F3F}" dt="2024-09-04T12:47:09.764" v="734" actId="20577"/>
        <pc:sldMkLst>
          <pc:docMk/>
          <pc:sldMk cId="1798140230" sldId="781"/>
        </pc:sldMkLst>
        <pc:spChg chg="mod">
          <ac:chgData name="Mario Benjamin Trojan" userId="S::qubtr01@cloud.uni-tuebingen.de::572ccafc-dca1-4f17-8fe1-3a0eb7e951b2" providerId="AD" clId="Web-{8BDFA496-6B6F-4C6F-8780-9B8731E44F3F}" dt="2024-09-04T12:47:09.764" v="734" actId="20577"/>
          <ac:spMkLst>
            <pc:docMk/>
            <pc:sldMk cId="1798140230" sldId="781"/>
            <ac:spMk id="2" creationId="{FD216E82-0711-443A-9249-5772C60A0257}"/>
          </ac:spMkLst>
        </pc:spChg>
      </pc:sldChg>
      <pc:sldChg chg="addSp delSp modSp ord">
        <pc:chgData name="Mario Benjamin Trojan" userId="S::qubtr01@cloud.uni-tuebingen.de::572ccafc-dca1-4f17-8fe1-3a0eb7e951b2" providerId="AD" clId="Web-{8BDFA496-6B6F-4C6F-8780-9B8731E44F3F}" dt="2024-09-04T12:19:22.941" v="86"/>
        <pc:sldMkLst>
          <pc:docMk/>
          <pc:sldMk cId="1620199103" sldId="794"/>
        </pc:sldMkLst>
        <pc:spChg chg="add del mod">
          <ac:chgData name="Mario Benjamin Trojan" userId="S::qubtr01@cloud.uni-tuebingen.de::572ccafc-dca1-4f17-8fe1-3a0eb7e951b2" providerId="AD" clId="Web-{8BDFA496-6B6F-4C6F-8780-9B8731E44F3F}" dt="2024-09-04T12:15:02.201" v="58"/>
          <ac:spMkLst>
            <pc:docMk/>
            <pc:sldMk cId="1620199103" sldId="794"/>
            <ac:spMk id="2" creationId="{9B8867B1-7DD1-5383-081A-B67CB83D76D5}"/>
          </ac:spMkLst>
        </pc:spChg>
        <pc:picChg chg="add mod">
          <ac:chgData name="Mario Benjamin Trojan" userId="S::qubtr01@cloud.uni-tuebingen.de::572ccafc-dca1-4f17-8fe1-3a0eb7e951b2" providerId="AD" clId="Web-{8BDFA496-6B6F-4C6F-8780-9B8731E44F3F}" dt="2024-09-04T12:15:40.452" v="68" actId="1076"/>
          <ac:picMkLst>
            <pc:docMk/>
            <pc:sldMk cId="1620199103" sldId="794"/>
            <ac:picMk id="3" creationId="{572D2C28-F85B-27D0-0B7A-86F01500626F}"/>
          </ac:picMkLst>
        </pc:picChg>
        <pc:picChg chg="del">
          <ac:chgData name="Mario Benjamin Trojan" userId="S::qubtr01@cloud.uni-tuebingen.de::572ccafc-dca1-4f17-8fe1-3a0eb7e951b2" providerId="AD" clId="Web-{8BDFA496-6B6F-4C6F-8780-9B8731E44F3F}" dt="2024-09-04T12:14:59.263" v="54"/>
          <ac:picMkLst>
            <pc:docMk/>
            <pc:sldMk cId="1620199103" sldId="794"/>
            <ac:picMk id="7" creationId="{33771874-7A46-1498-390A-C15B0027609F}"/>
          </ac:picMkLst>
        </pc:picChg>
      </pc:sldChg>
      <pc:sldChg chg="modSp ord">
        <pc:chgData name="Mario Benjamin Trojan" userId="S::qubtr01@cloud.uni-tuebingen.de::572ccafc-dca1-4f17-8fe1-3a0eb7e951b2" providerId="AD" clId="Web-{8BDFA496-6B6F-4C6F-8780-9B8731E44F3F}" dt="2024-09-04T12:40:27.035" v="640" actId="20577"/>
        <pc:sldMkLst>
          <pc:docMk/>
          <pc:sldMk cId="1974445967" sldId="795"/>
        </pc:sldMkLst>
        <pc:spChg chg="mod">
          <ac:chgData name="Mario Benjamin Trojan" userId="S::qubtr01@cloud.uni-tuebingen.de::572ccafc-dca1-4f17-8fe1-3a0eb7e951b2" providerId="AD" clId="Web-{8BDFA496-6B6F-4C6F-8780-9B8731E44F3F}" dt="2024-09-04T12:40:27.035" v="640" actId="20577"/>
          <ac:spMkLst>
            <pc:docMk/>
            <pc:sldMk cId="1974445967" sldId="795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8BDFA496-6B6F-4C6F-8780-9B8731E44F3F}" dt="2024-09-04T12:30:30.802" v="138" actId="20577"/>
          <ac:spMkLst>
            <pc:docMk/>
            <pc:sldMk cId="1974445967" sldId="795"/>
            <ac:spMk id="3" creationId="{ACCB447B-E1FA-4168-8D30-82513A2F39E9}"/>
          </ac:spMkLst>
        </pc:spChg>
      </pc:sldChg>
      <pc:sldChg chg="addSp delSp modSp">
        <pc:chgData name="Mario Benjamin Trojan" userId="S::qubtr01@cloud.uni-tuebingen.de::572ccafc-dca1-4f17-8fe1-3a0eb7e951b2" providerId="AD" clId="Web-{8BDFA496-6B6F-4C6F-8780-9B8731E44F3F}" dt="2024-09-04T12:25:42.779" v="129" actId="1076"/>
        <pc:sldMkLst>
          <pc:docMk/>
          <pc:sldMk cId="2040104178" sldId="796"/>
        </pc:sldMkLst>
        <pc:spChg chg="mod">
          <ac:chgData name="Mario Benjamin Trojan" userId="S::qubtr01@cloud.uni-tuebingen.de::572ccafc-dca1-4f17-8fe1-3a0eb7e951b2" providerId="AD" clId="Web-{8BDFA496-6B6F-4C6F-8780-9B8731E44F3F}" dt="2024-09-04T12:25:40.701" v="128" actId="20577"/>
          <ac:spMkLst>
            <pc:docMk/>
            <pc:sldMk cId="2040104178" sldId="796"/>
            <ac:spMk id="2" creationId="{FD216E82-0711-443A-9249-5772C60A0257}"/>
          </ac:spMkLst>
        </pc:spChg>
        <pc:picChg chg="add del mod">
          <ac:chgData name="Mario Benjamin Trojan" userId="S::qubtr01@cloud.uni-tuebingen.de::572ccafc-dca1-4f17-8fe1-3a0eb7e951b2" providerId="AD" clId="Web-{8BDFA496-6B6F-4C6F-8780-9B8731E44F3F}" dt="2024-09-04T12:25:10.497" v="113"/>
          <ac:picMkLst>
            <pc:docMk/>
            <pc:sldMk cId="2040104178" sldId="796"/>
            <ac:picMk id="5" creationId="{158F574F-7FA2-6A57-93AA-A500D0F5981E}"/>
          </ac:picMkLst>
        </pc:picChg>
        <pc:picChg chg="add mod">
          <ac:chgData name="Mario Benjamin Trojan" userId="S::qubtr01@cloud.uni-tuebingen.de::572ccafc-dca1-4f17-8fe1-3a0eb7e951b2" providerId="AD" clId="Web-{8BDFA496-6B6F-4C6F-8780-9B8731E44F3F}" dt="2024-09-04T12:25:42.779" v="129" actId="1076"/>
          <ac:picMkLst>
            <pc:docMk/>
            <pc:sldMk cId="2040104178" sldId="796"/>
            <ac:picMk id="6" creationId="{FCB1D3EF-D48A-EBDB-7CBD-D102DA6F2D7F}"/>
          </ac:picMkLst>
        </pc:picChg>
      </pc:sldChg>
      <pc:sldChg chg="modSp">
        <pc:chgData name="Mario Benjamin Trojan" userId="S::qubtr01@cloud.uni-tuebingen.de::572ccafc-dca1-4f17-8fe1-3a0eb7e951b2" providerId="AD" clId="Web-{8BDFA496-6B6F-4C6F-8780-9B8731E44F3F}" dt="2024-09-04T12:45:58.340" v="701" actId="20577"/>
        <pc:sldMkLst>
          <pc:docMk/>
          <pc:sldMk cId="2486922960" sldId="798"/>
        </pc:sldMkLst>
        <pc:spChg chg="mod">
          <ac:chgData name="Mario Benjamin Trojan" userId="S::qubtr01@cloud.uni-tuebingen.de::572ccafc-dca1-4f17-8fe1-3a0eb7e951b2" providerId="AD" clId="Web-{8BDFA496-6B6F-4C6F-8780-9B8731E44F3F}" dt="2024-09-04T12:45:58.340" v="701" actId="20577"/>
          <ac:spMkLst>
            <pc:docMk/>
            <pc:sldMk cId="2486922960" sldId="798"/>
            <ac:spMk id="2" creationId="{FD216E82-0711-443A-9249-5772C60A0257}"/>
          </ac:spMkLst>
        </pc:spChg>
      </pc:sldChg>
      <pc:sldChg chg="add replId">
        <pc:chgData name="Mario Benjamin Trojan" userId="S::qubtr01@cloud.uni-tuebingen.de::572ccafc-dca1-4f17-8fe1-3a0eb7e951b2" providerId="AD" clId="Web-{8BDFA496-6B6F-4C6F-8780-9B8731E44F3F}" dt="2024-09-04T12:14:57.779" v="53"/>
        <pc:sldMkLst>
          <pc:docMk/>
          <pc:sldMk cId="1722150670" sldId="802"/>
        </pc:sldMkLst>
      </pc:sldChg>
      <pc:sldChg chg="addSp delSp modSp add replId">
        <pc:chgData name="Mario Benjamin Trojan" userId="S::qubtr01@cloud.uni-tuebingen.de::572ccafc-dca1-4f17-8fe1-3a0eb7e951b2" providerId="AD" clId="Web-{8BDFA496-6B6F-4C6F-8780-9B8731E44F3F}" dt="2024-09-04T12:16:47.219" v="74" actId="1076"/>
        <pc:sldMkLst>
          <pc:docMk/>
          <pc:sldMk cId="3992775018" sldId="803"/>
        </pc:sldMkLst>
        <pc:picChg chg="add mod">
          <ac:chgData name="Mario Benjamin Trojan" userId="S::qubtr01@cloud.uni-tuebingen.de::572ccafc-dca1-4f17-8fe1-3a0eb7e951b2" providerId="AD" clId="Web-{8BDFA496-6B6F-4C6F-8780-9B8731E44F3F}" dt="2024-09-04T12:16:47.219" v="74" actId="1076"/>
          <ac:picMkLst>
            <pc:docMk/>
            <pc:sldMk cId="3992775018" sldId="803"/>
            <ac:picMk id="2" creationId="{1D6BA013-2E21-7540-B8EB-70DCC334F2A3}"/>
          </ac:picMkLst>
        </pc:picChg>
        <pc:picChg chg="del">
          <ac:chgData name="Mario Benjamin Trojan" userId="S::qubtr01@cloud.uni-tuebingen.de::572ccafc-dca1-4f17-8fe1-3a0eb7e951b2" providerId="AD" clId="Web-{8BDFA496-6B6F-4C6F-8780-9B8731E44F3F}" dt="2024-09-04T12:16:39.062" v="70"/>
          <ac:picMkLst>
            <pc:docMk/>
            <pc:sldMk cId="3992775018" sldId="803"/>
            <ac:picMk id="3" creationId="{572D2C28-F85B-27D0-0B7A-86F01500626F}"/>
          </ac:picMkLst>
        </pc:picChg>
      </pc:sldChg>
      <pc:sldChg chg="addSp delSp modSp add replId">
        <pc:chgData name="Mario Benjamin Trojan" userId="S::qubtr01@cloud.uni-tuebingen.de::572ccafc-dca1-4f17-8fe1-3a0eb7e951b2" providerId="AD" clId="Web-{8BDFA496-6B6F-4C6F-8780-9B8731E44F3F}" dt="2024-09-04T12:18:31.096" v="85" actId="1076"/>
        <pc:sldMkLst>
          <pc:docMk/>
          <pc:sldMk cId="2922372625" sldId="804"/>
        </pc:sldMkLst>
        <pc:picChg chg="del">
          <ac:chgData name="Mario Benjamin Trojan" userId="S::qubtr01@cloud.uni-tuebingen.de::572ccafc-dca1-4f17-8fe1-3a0eb7e951b2" providerId="AD" clId="Web-{8BDFA496-6B6F-4C6F-8780-9B8731E44F3F}" dt="2024-09-04T12:17:58.642" v="76"/>
          <ac:picMkLst>
            <pc:docMk/>
            <pc:sldMk cId="2922372625" sldId="804"/>
            <ac:picMk id="2" creationId="{1D6BA013-2E21-7540-B8EB-70DCC334F2A3}"/>
          </ac:picMkLst>
        </pc:picChg>
        <pc:picChg chg="add del mod">
          <ac:chgData name="Mario Benjamin Trojan" userId="S::qubtr01@cloud.uni-tuebingen.de::572ccafc-dca1-4f17-8fe1-3a0eb7e951b2" providerId="AD" clId="Web-{8BDFA496-6B6F-4C6F-8780-9B8731E44F3F}" dt="2024-09-04T12:18:12.877" v="82"/>
          <ac:picMkLst>
            <pc:docMk/>
            <pc:sldMk cId="2922372625" sldId="804"/>
            <ac:picMk id="3" creationId="{4B8CC37D-0AF7-3ED2-A362-3F78E7D9DAB6}"/>
          </ac:picMkLst>
        </pc:picChg>
        <pc:picChg chg="add mod">
          <ac:chgData name="Mario Benjamin Trojan" userId="S::qubtr01@cloud.uni-tuebingen.de::572ccafc-dca1-4f17-8fe1-3a0eb7e951b2" providerId="AD" clId="Web-{8BDFA496-6B6F-4C6F-8780-9B8731E44F3F}" dt="2024-09-04T12:18:31.096" v="85" actId="1076"/>
          <ac:picMkLst>
            <pc:docMk/>
            <pc:sldMk cId="2922372625" sldId="804"/>
            <ac:picMk id="4" creationId="{6695E8F3-D6A0-59D3-1529-90F5A2E66215}"/>
          </ac:picMkLst>
        </pc:picChg>
      </pc:sldChg>
      <pc:sldChg chg="addSp modSp new ord">
        <pc:chgData name="Mario Benjamin Trojan" userId="S::qubtr01@cloud.uni-tuebingen.de::572ccafc-dca1-4f17-8fe1-3a0eb7e951b2" providerId="AD" clId="Web-{8BDFA496-6B6F-4C6F-8780-9B8731E44F3F}" dt="2024-09-04T12:21:03.960" v="92"/>
        <pc:sldMkLst>
          <pc:docMk/>
          <pc:sldMk cId="2688115395" sldId="805"/>
        </pc:sldMkLst>
        <pc:picChg chg="add mod">
          <ac:chgData name="Mario Benjamin Trojan" userId="S::qubtr01@cloud.uni-tuebingen.de::572ccafc-dca1-4f17-8fe1-3a0eb7e951b2" providerId="AD" clId="Web-{8BDFA496-6B6F-4C6F-8780-9B8731E44F3F}" dt="2024-09-04T12:21:01.006" v="91" actId="14100"/>
          <ac:picMkLst>
            <pc:docMk/>
            <pc:sldMk cId="2688115395" sldId="805"/>
            <ac:picMk id="2" creationId="{156F154B-D3F3-BDAE-EC91-314B26CA08A1}"/>
          </ac:picMkLst>
        </pc:picChg>
      </pc:sldChg>
      <pc:sldChg chg="delSp modSp add ord replId">
        <pc:chgData name="Mario Benjamin Trojan" userId="S::qubtr01@cloud.uni-tuebingen.de::572ccafc-dca1-4f17-8fe1-3a0eb7e951b2" providerId="AD" clId="Web-{8BDFA496-6B6F-4C6F-8780-9B8731E44F3F}" dt="2024-09-04T12:45:19.167" v="687" actId="20577"/>
        <pc:sldMkLst>
          <pc:docMk/>
          <pc:sldMk cId="1145881182" sldId="806"/>
        </pc:sldMkLst>
        <pc:spChg chg="mod">
          <ac:chgData name="Mario Benjamin Trojan" userId="S::qubtr01@cloud.uni-tuebingen.de::572ccafc-dca1-4f17-8fe1-3a0eb7e951b2" providerId="AD" clId="Web-{8BDFA496-6B6F-4C6F-8780-9B8731E44F3F}" dt="2024-09-04T12:45:19.167" v="687" actId="20577"/>
          <ac:spMkLst>
            <pc:docMk/>
            <pc:sldMk cId="1145881182" sldId="806"/>
            <ac:spMk id="2" creationId="{FD216E82-0711-443A-9249-5772C60A0257}"/>
          </ac:spMkLst>
        </pc:spChg>
        <pc:picChg chg="del">
          <ac:chgData name="Mario Benjamin Trojan" userId="S::qubtr01@cloud.uni-tuebingen.de::572ccafc-dca1-4f17-8fe1-3a0eb7e951b2" providerId="AD" clId="Web-{8BDFA496-6B6F-4C6F-8780-9B8731E44F3F}" dt="2024-09-04T12:26:01.342" v="130"/>
          <ac:picMkLst>
            <pc:docMk/>
            <pc:sldMk cId="1145881182" sldId="806"/>
            <ac:picMk id="6" creationId="{FCB1D3EF-D48A-EBDB-7CBD-D102DA6F2D7F}"/>
          </ac:picMkLst>
        </pc:picChg>
      </pc:sldChg>
      <pc:sldChg chg="add del ord replId">
        <pc:chgData name="Mario Benjamin Trojan" userId="S::qubtr01@cloud.uni-tuebingen.de::572ccafc-dca1-4f17-8fe1-3a0eb7e951b2" providerId="AD" clId="Web-{8BDFA496-6B6F-4C6F-8780-9B8731E44F3F}" dt="2024-09-04T12:30:14.114" v="134"/>
        <pc:sldMkLst>
          <pc:docMk/>
          <pc:sldMk cId="607112083" sldId="807"/>
        </pc:sldMkLst>
      </pc:sldChg>
      <pc:sldChg chg="modSp add replId">
        <pc:chgData name="Mario Benjamin Trojan" userId="S::qubtr01@cloud.uni-tuebingen.de::572ccafc-dca1-4f17-8fe1-3a0eb7e951b2" providerId="AD" clId="Web-{8BDFA496-6B6F-4C6F-8780-9B8731E44F3F}" dt="2024-09-04T12:45:01.417" v="686" actId="20577"/>
        <pc:sldMkLst>
          <pc:docMk/>
          <pc:sldMk cId="2093938093" sldId="807"/>
        </pc:sldMkLst>
        <pc:spChg chg="mod">
          <ac:chgData name="Mario Benjamin Trojan" userId="S::qubtr01@cloud.uni-tuebingen.de::572ccafc-dca1-4f17-8fe1-3a0eb7e951b2" providerId="AD" clId="Web-{8BDFA496-6B6F-4C6F-8780-9B8731E44F3F}" dt="2024-09-04T12:44:48.276" v="685" actId="20577"/>
          <ac:spMkLst>
            <pc:docMk/>
            <pc:sldMk cId="2093938093" sldId="807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8BDFA496-6B6F-4C6F-8780-9B8731E44F3F}" dt="2024-09-04T12:45:01.417" v="686" actId="20577"/>
          <ac:spMkLst>
            <pc:docMk/>
            <pc:sldMk cId="2093938093" sldId="807"/>
            <ac:spMk id="3" creationId="{ACCB447B-E1FA-4168-8D30-82513A2F39E9}"/>
          </ac:spMkLst>
        </pc:spChg>
      </pc:sldChg>
      <pc:sldChg chg="modSp add replId">
        <pc:chgData name="Mario Benjamin Trojan" userId="S::qubtr01@cloud.uni-tuebingen.de::572ccafc-dca1-4f17-8fe1-3a0eb7e951b2" providerId="AD" clId="Web-{8BDFA496-6B6F-4C6F-8780-9B8731E44F3F}" dt="2024-09-04T12:41:50.287" v="669" actId="20577"/>
        <pc:sldMkLst>
          <pc:docMk/>
          <pc:sldMk cId="2566905420" sldId="808"/>
        </pc:sldMkLst>
        <pc:spChg chg="mod">
          <ac:chgData name="Mario Benjamin Trojan" userId="S::qubtr01@cloud.uni-tuebingen.de::572ccafc-dca1-4f17-8fe1-3a0eb7e951b2" providerId="AD" clId="Web-{8BDFA496-6B6F-4C6F-8780-9B8731E44F3F}" dt="2024-09-04T12:41:50.287" v="669" actId="20577"/>
          <ac:spMkLst>
            <pc:docMk/>
            <pc:sldMk cId="2566905420" sldId="808"/>
            <ac:spMk id="2" creationId="{FD216E82-0711-443A-9249-5772C60A0257}"/>
          </ac:spMkLst>
        </pc:spChg>
      </pc:sldChg>
    </pc:docChg>
  </pc:docChgLst>
  <pc:docChgLst>
    <pc:chgData name="Mario Benjamin Trojan" userId="S::qubtr01@cloud.uni-tuebingen.de::572ccafc-dca1-4f17-8fe1-3a0eb7e951b2" providerId="AD" clId="Web-{08B31147-72B8-D523-0989-27A4746E8C7C}"/>
    <pc:docChg chg="delSld modSld sldOrd">
      <pc:chgData name="Mario Benjamin Trojan" userId="S::qubtr01@cloud.uni-tuebingen.de::572ccafc-dca1-4f17-8fe1-3a0eb7e951b2" providerId="AD" clId="Web-{08B31147-72B8-D523-0989-27A4746E8C7C}" dt="2024-08-30T12:09:04.104" v="205" actId="20577"/>
      <pc:docMkLst>
        <pc:docMk/>
      </pc:docMkLst>
      <pc:sldChg chg="modSp">
        <pc:chgData name="Mario Benjamin Trojan" userId="S::qubtr01@cloud.uni-tuebingen.de::572ccafc-dca1-4f17-8fe1-3a0eb7e951b2" providerId="AD" clId="Web-{08B31147-72B8-D523-0989-27A4746E8C7C}" dt="2024-08-30T12:09:04.104" v="205" actId="20577"/>
        <pc:sldMkLst>
          <pc:docMk/>
          <pc:sldMk cId="1798140230" sldId="781"/>
        </pc:sldMkLst>
        <pc:spChg chg="mod">
          <ac:chgData name="Mario Benjamin Trojan" userId="S::qubtr01@cloud.uni-tuebingen.de::572ccafc-dca1-4f17-8fe1-3a0eb7e951b2" providerId="AD" clId="Web-{08B31147-72B8-D523-0989-27A4746E8C7C}" dt="2024-08-30T12:09:04.104" v="205" actId="20577"/>
          <ac:spMkLst>
            <pc:docMk/>
            <pc:sldMk cId="1798140230" sldId="781"/>
            <ac:spMk id="2" creationId="{FD216E82-0711-443A-9249-5772C60A0257}"/>
          </ac:spMkLst>
        </pc:spChg>
      </pc:sldChg>
      <pc:sldChg chg="ord">
        <pc:chgData name="Mario Benjamin Trojan" userId="S::qubtr01@cloud.uni-tuebingen.de::572ccafc-dca1-4f17-8fe1-3a0eb7e951b2" providerId="AD" clId="Web-{08B31147-72B8-D523-0989-27A4746E8C7C}" dt="2024-08-30T12:07:13.975" v="86"/>
        <pc:sldMkLst>
          <pc:docMk/>
          <pc:sldMk cId="1620199103" sldId="794"/>
        </pc:sldMkLst>
      </pc:sldChg>
      <pc:sldChg chg="del">
        <pc:chgData name="Mario Benjamin Trojan" userId="S::qubtr01@cloud.uni-tuebingen.de::572ccafc-dca1-4f17-8fe1-3a0eb7e951b2" providerId="AD" clId="Web-{08B31147-72B8-D523-0989-27A4746E8C7C}" dt="2024-08-30T12:05:36.190" v="0"/>
        <pc:sldMkLst>
          <pc:docMk/>
          <pc:sldMk cId="1863271481" sldId="799"/>
        </pc:sldMkLst>
      </pc:sldChg>
    </pc:docChg>
  </pc:docChgLst>
  <pc:docChgLst>
    <pc:chgData name="Mario Benjamin Trojan" userId="S::qubtr01@cloud.uni-tuebingen.de::572ccafc-dca1-4f17-8fe1-3a0eb7e951b2" providerId="AD" clId="Web-{2A22401A-6A61-B74C-90D3-4D40EFDB6EAE}"/>
    <pc:docChg chg="modSld">
      <pc:chgData name="Mario Benjamin Trojan" userId="S::qubtr01@cloud.uni-tuebingen.de::572ccafc-dca1-4f17-8fe1-3a0eb7e951b2" providerId="AD" clId="Web-{2A22401A-6A61-B74C-90D3-4D40EFDB6EAE}" dt="2024-05-06T12:53:44.727" v="75" actId="20577"/>
      <pc:docMkLst>
        <pc:docMk/>
      </pc:docMkLst>
      <pc:sldChg chg="modSp">
        <pc:chgData name="Mario Benjamin Trojan" userId="S::qubtr01@cloud.uni-tuebingen.de::572ccafc-dca1-4f17-8fe1-3a0eb7e951b2" providerId="AD" clId="Web-{2A22401A-6A61-B74C-90D3-4D40EFDB6EAE}" dt="2024-05-06T12:53:44.727" v="75" actId="20577"/>
        <pc:sldMkLst>
          <pc:docMk/>
          <pc:sldMk cId="1798140230" sldId="781"/>
        </pc:sldMkLst>
        <pc:spChg chg="mod">
          <ac:chgData name="Mario Benjamin Trojan" userId="S::qubtr01@cloud.uni-tuebingen.de::572ccafc-dca1-4f17-8fe1-3a0eb7e951b2" providerId="AD" clId="Web-{2A22401A-6A61-B74C-90D3-4D40EFDB6EAE}" dt="2024-05-06T12:53:44.727" v="75" actId="20577"/>
          <ac:spMkLst>
            <pc:docMk/>
            <pc:sldMk cId="1798140230" sldId="781"/>
            <ac:spMk id="2" creationId="{FD216E82-0711-443A-9249-5772C60A0257}"/>
          </ac:spMkLst>
        </pc:spChg>
      </pc:sldChg>
    </pc:docChg>
  </pc:docChgLst>
  <pc:docChgLst>
    <pc:chgData name="Mario Benjamin Trojan" userId="S::qubtr01@cloud.uni-tuebingen.de::572ccafc-dca1-4f17-8fe1-3a0eb7e951b2" providerId="AD" clId="Web-{85D84B5E-960A-60A0-BFDB-916372A0D235}"/>
    <pc:docChg chg="addSld delSld modSld">
      <pc:chgData name="Mario Benjamin Trojan" userId="S::qubtr01@cloud.uni-tuebingen.de::572ccafc-dca1-4f17-8fe1-3a0eb7e951b2" providerId="AD" clId="Web-{85D84B5E-960A-60A0-BFDB-916372A0D235}" dt="2024-08-29T09:09:51.410" v="193"/>
      <pc:docMkLst>
        <pc:docMk/>
      </pc:docMkLst>
      <pc:sldChg chg="addSp modSp">
        <pc:chgData name="Mario Benjamin Trojan" userId="S::qubtr01@cloud.uni-tuebingen.de::572ccafc-dca1-4f17-8fe1-3a0eb7e951b2" providerId="AD" clId="Web-{85D84B5E-960A-60A0-BFDB-916372A0D235}" dt="2024-08-29T08:51:46.075" v="13" actId="20577"/>
        <pc:sldMkLst>
          <pc:docMk/>
          <pc:sldMk cId="1231873292" sldId="780"/>
        </pc:sldMkLst>
        <pc:spChg chg="add mod">
          <ac:chgData name="Mario Benjamin Trojan" userId="S::qubtr01@cloud.uni-tuebingen.de::572ccafc-dca1-4f17-8fe1-3a0eb7e951b2" providerId="AD" clId="Web-{85D84B5E-960A-60A0-BFDB-916372A0D235}" dt="2024-08-29T08:51:46.075" v="13" actId="20577"/>
          <ac:spMkLst>
            <pc:docMk/>
            <pc:sldMk cId="1231873292" sldId="780"/>
            <ac:spMk id="6" creationId="{98F393D4-4226-34B9-8BB3-AEC3068A6B8B}"/>
          </ac:spMkLst>
        </pc:spChg>
      </pc:sldChg>
      <pc:sldChg chg="modSp">
        <pc:chgData name="Mario Benjamin Trojan" userId="S::qubtr01@cloud.uni-tuebingen.de::572ccafc-dca1-4f17-8fe1-3a0eb7e951b2" providerId="AD" clId="Web-{85D84B5E-960A-60A0-BFDB-916372A0D235}" dt="2024-08-29T08:53:21.765" v="118" actId="20577"/>
        <pc:sldMkLst>
          <pc:docMk/>
          <pc:sldMk cId="1798140230" sldId="781"/>
        </pc:sldMkLst>
        <pc:spChg chg="mod">
          <ac:chgData name="Mario Benjamin Trojan" userId="S::qubtr01@cloud.uni-tuebingen.de::572ccafc-dca1-4f17-8fe1-3a0eb7e951b2" providerId="AD" clId="Web-{85D84B5E-960A-60A0-BFDB-916372A0D235}" dt="2024-08-29T08:53:21.765" v="118" actId="20577"/>
          <ac:spMkLst>
            <pc:docMk/>
            <pc:sldMk cId="1798140230" sldId="781"/>
            <ac:spMk id="2" creationId="{FD216E82-0711-443A-9249-5772C60A0257}"/>
          </ac:spMkLst>
        </pc:spChg>
      </pc:sldChg>
      <pc:sldChg chg="del">
        <pc:chgData name="Mario Benjamin Trojan" userId="S::qubtr01@cloud.uni-tuebingen.de::572ccafc-dca1-4f17-8fe1-3a0eb7e951b2" providerId="AD" clId="Web-{85D84B5E-960A-60A0-BFDB-916372A0D235}" dt="2024-08-29T09:07:07.282" v="135"/>
        <pc:sldMkLst>
          <pc:docMk/>
          <pc:sldMk cId="136886348" sldId="795"/>
        </pc:sldMkLst>
      </pc:sldChg>
      <pc:sldChg chg="modSp add replId">
        <pc:chgData name="Mario Benjamin Trojan" userId="S::qubtr01@cloud.uni-tuebingen.de::572ccafc-dca1-4f17-8fe1-3a0eb7e951b2" providerId="AD" clId="Web-{85D84B5E-960A-60A0-BFDB-916372A0D235}" dt="2024-08-29T09:09:34.551" v="189" actId="20577"/>
        <pc:sldMkLst>
          <pc:docMk/>
          <pc:sldMk cId="1974445967" sldId="795"/>
        </pc:sldMkLst>
        <pc:spChg chg="mod">
          <ac:chgData name="Mario Benjamin Trojan" userId="S::qubtr01@cloud.uni-tuebingen.de::572ccafc-dca1-4f17-8fe1-3a0eb7e951b2" providerId="AD" clId="Web-{85D84B5E-960A-60A0-BFDB-916372A0D235}" dt="2024-08-29T09:09:34.551" v="189" actId="20577"/>
          <ac:spMkLst>
            <pc:docMk/>
            <pc:sldMk cId="1974445967" sldId="795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85D84B5E-960A-60A0-BFDB-916372A0D235}" dt="2024-08-29T09:07:56.220" v="145" actId="20577"/>
          <ac:spMkLst>
            <pc:docMk/>
            <pc:sldMk cId="1974445967" sldId="795"/>
            <ac:spMk id="3" creationId="{ACCB447B-E1FA-4168-8D30-82513A2F39E9}"/>
          </ac:spMkLst>
        </pc:spChg>
      </pc:sldChg>
      <pc:sldChg chg="del">
        <pc:chgData name="Mario Benjamin Trojan" userId="S::qubtr01@cloud.uni-tuebingen.de::572ccafc-dca1-4f17-8fe1-3a0eb7e951b2" providerId="AD" clId="Web-{85D84B5E-960A-60A0-BFDB-916372A0D235}" dt="2024-08-29T09:07:01.954" v="125"/>
        <pc:sldMkLst>
          <pc:docMk/>
          <pc:sldMk cId="2799724485" sldId="796"/>
        </pc:sldMkLst>
      </pc:sldChg>
      <pc:sldChg chg="add del replId">
        <pc:chgData name="Mario Benjamin Trojan" userId="S::qubtr01@cloud.uni-tuebingen.de::572ccafc-dca1-4f17-8fe1-3a0eb7e951b2" providerId="AD" clId="Web-{85D84B5E-960A-60A0-BFDB-916372A0D235}" dt="2024-08-29T09:09:51.410" v="193"/>
        <pc:sldMkLst>
          <pc:docMk/>
          <pc:sldMk cId="3380325442" sldId="796"/>
        </pc:sldMkLst>
      </pc:sldChg>
      <pc:sldChg chg="add del replId">
        <pc:chgData name="Mario Benjamin Trojan" userId="S::qubtr01@cloud.uni-tuebingen.de::572ccafc-dca1-4f17-8fe1-3a0eb7e951b2" providerId="AD" clId="Web-{85D84B5E-960A-60A0-BFDB-916372A0D235}" dt="2024-08-29T09:09:40.848" v="191"/>
        <pc:sldMkLst>
          <pc:docMk/>
          <pc:sldMk cId="3439296588" sldId="796"/>
        </pc:sldMkLst>
      </pc:sldChg>
      <pc:sldChg chg="del">
        <pc:chgData name="Mario Benjamin Trojan" userId="S::qubtr01@cloud.uni-tuebingen.de::572ccafc-dca1-4f17-8fe1-3a0eb7e951b2" providerId="AD" clId="Web-{85D84B5E-960A-60A0-BFDB-916372A0D235}" dt="2024-08-29T09:07:01.516" v="124"/>
        <pc:sldMkLst>
          <pc:docMk/>
          <pc:sldMk cId="2155493697" sldId="798"/>
        </pc:sldMkLst>
      </pc:sldChg>
      <pc:sldChg chg="del">
        <pc:chgData name="Mario Benjamin Trojan" userId="S::qubtr01@cloud.uni-tuebingen.de::572ccafc-dca1-4f17-8fe1-3a0eb7e951b2" providerId="AD" clId="Web-{85D84B5E-960A-60A0-BFDB-916372A0D235}" dt="2024-08-29T09:06:58.766" v="120"/>
        <pc:sldMkLst>
          <pc:docMk/>
          <pc:sldMk cId="2601502837" sldId="799"/>
        </pc:sldMkLst>
      </pc:sldChg>
      <pc:sldChg chg="del">
        <pc:chgData name="Mario Benjamin Trojan" userId="S::qubtr01@cloud.uni-tuebingen.de::572ccafc-dca1-4f17-8fe1-3a0eb7e951b2" providerId="AD" clId="Web-{85D84B5E-960A-60A0-BFDB-916372A0D235}" dt="2024-08-29T09:07:06.844" v="134"/>
        <pc:sldMkLst>
          <pc:docMk/>
          <pc:sldMk cId="160791016" sldId="800"/>
        </pc:sldMkLst>
      </pc:sldChg>
      <pc:sldChg chg="del">
        <pc:chgData name="Mario Benjamin Trojan" userId="S::qubtr01@cloud.uni-tuebingen.de::572ccafc-dca1-4f17-8fe1-3a0eb7e951b2" providerId="AD" clId="Web-{85D84B5E-960A-60A0-BFDB-916372A0D235}" dt="2024-08-29T09:07:11.610" v="142"/>
        <pc:sldMkLst>
          <pc:docMk/>
          <pc:sldMk cId="4032163362" sldId="801"/>
        </pc:sldMkLst>
      </pc:sldChg>
      <pc:sldChg chg="del">
        <pc:chgData name="Mario Benjamin Trojan" userId="S::qubtr01@cloud.uni-tuebingen.de::572ccafc-dca1-4f17-8fe1-3a0eb7e951b2" providerId="AD" clId="Web-{85D84B5E-960A-60A0-BFDB-916372A0D235}" dt="2024-08-29T09:07:06.469" v="133"/>
        <pc:sldMkLst>
          <pc:docMk/>
          <pc:sldMk cId="1376877020" sldId="802"/>
        </pc:sldMkLst>
      </pc:sldChg>
      <pc:sldChg chg="del">
        <pc:chgData name="Mario Benjamin Trojan" userId="S::qubtr01@cloud.uni-tuebingen.de::572ccafc-dca1-4f17-8fe1-3a0eb7e951b2" providerId="AD" clId="Web-{85D84B5E-960A-60A0-BFDB-916372A0D235}" dt="2024-08-29T09:06:59.907" v="121"/>
        <pc:sldMkLst>
          <pc:docMk/>
          <pc:sldMk cId="4026547987" sldId="804"/>
        </pc:sldMkLst>
      </pc:sldChg>
      <pc:sldChg chg="del">
        <pc:chgData name="Mario Benjamin Trojan" userId="S::qubtr01@cloud.uni-tuebingen.de::572ccafc-dca1-4f17-8fe1-3a0eb7e951b2" providerId="AD" clId="Web-{85D84B5E-960A-60A0-BFDB-916372A0D235}" dt="2024-08-29T09:07:05.204" v="130"/>
        <pc:sldMkLst>
          <pc:docMk/>
          <pc:sldMk cId="2801237822" sldId="805"/>
        </pc:sldMkLst>
      </pc:sldChg>
      <pc:sldChg chg="del">
        <pc:chgData name="Mario Benjamin Trojan" userId="S::qubtr01@cloud.uni-tuebingen.de::572ccafc-dca1-4f17-8fe1-3a0eb7e951b2" providerId="AD" clId="Web-{85D84B5E-960A-60A0-BFDB-916372A0D235}" dt="2024-08-29T09:07:10.860" v="141"/>
        <pc:sldMkLst>
          <pc:docMk/>
          <pc:sldMk cId="13914821" sldId="806"/>
        </pc:sldMkLst>
      </pc:sldChg>
      <pc:sldChg chg="del">
        <pc:chgData name="Mario Benjamin Trojan" userId="S::qubtr01@cloud.uni-tuebingen.de::572ccafc-dca1-4f17-8fe1-3a0eb7e951b2" providerId="AD" clId="Web-{85D84B5E-960A-60A0-BFDB-916372A0D235}" dt="2024-08-29T09:07:09.907" v="139"/>
        <pc:sldMkLst>
          <pc:docMk/>
          <pc:sldMk cId="4180508062" sldId="807"/>
        </pc:sldMkLst>
      </pc:sldChg>
      <pc:sldChg chg="del">
        <pc:chgData name="Mario Benjamin Trojan" userId="S::qubtr01@cloud.uni-tuebingen.de::572ccafc-dca1-4f17-8fe1-3a0eb7e951b2" providerId="AD" clId="Web-{85D84B5E-960A-60A0-BFDB-916372A0D235}" dt="2024-08-29T09:07:04.751" v="129"/>
        <pc:sldMkLst>
          <pc:docMk/>
          <pc:sldMk cId="39749174" sldId="808"/>
        </pc:sldMkLst>
      </pc:sldChg>
      <pc:sldChg chg="del">
        <pc:chgData name="Mario Benjamin Trojan" userId="S::qubtr01@cloud.uni-tuebingen.de::572ccafc-dca1-4f17-8fe1-3a0eb7e951b2" providerId="AD" clId="Web-{85D84B5E-960A-60A0-BFDB-916372A0D235}" dt="2024-08-29T09:07:00.594" v="122"/>
        <pc:sldMkLst>
          <pc:docMk/>
          <pc:sldMk cId="2049118026" sldId="810"/>
        </pc:sldMkLst>
      </pc:sldChg>
      <pc:sldChg chg="del">
        <pc:chgData name="Mario Benjamin Trojan" userId="S::qubtr01@cloud.uni-tuebingen.de::572ccafc-dca1-4f17-8fe1-3a0eb7e951b2" providerId="AD" clId="Web-{85D84B5E-960A-60A0-BFDB-916372A0D235}" dt="2024-08-29T09:07:10.454" v="140"/>
        <pc:sldMkLst>
          <pc:docMk/>
          <pc:sldMk cId="1136635612" sldId="812"/>
        </pc:sldMkLst>
      </pc:sldChg>
      <pc:sldChg chg="del">
        <pc:chgData name="Mario Benjamin Trojan" userId="S::qubtr01@cloud.uni-tuebingen.de::572ccafc-dca1-4f17-8fe1-3a0eb7e951b2" providerId="AD" clId="Web-{85D84B5E-960A-60A0-BFDB-916372A0D235}" dt="2024-08-29T09:07:04.344" v="128"/>
        <pc:sldMkLst>
          <pc:docMk/>
          <pc:sldMk cId="3123287452" sldId="813"/>
        </pc:sldMkLst>
      </pc:sldChg>
      <pc:sldChg chg="del">
        <pc:chgData name="Mario Benjamin Trojan" userId="S::qubtr01@cloud.uni-tuebingen.de::572ccafc-dca1-4f17-8fe1-3a0eb7e951b2" providerId="AD" clId="Web-{85D84B5E-960A-60A0-BFDB-916372A0D235}" dt="2024-08-29T09:07:12.251" v="143"/>
        <pc:sldMkLst>
          <pc:docMk/>
          <pc:sldMk cId="1752736149" sldId="815"/>
        </pc:sldMkLst>
      </pc:sldChg>
      <pc:sldChg chg="del">
        <pc:chgData name="Mario Benjamin Trojan" userId="S::qubtr01@cloud.uni-tuebingen.de::572ccafc-dca1-4f17-8fe1-3a0eb7e951b2" providerId="AD" clId="Web-{85D84B5E-960A-60A0-BFDB-916372A0D235}" dt="2024-08-29T09:07:01.126" v="123"/>
        <pc:sldMkLst>
          <pc:docMk/>
          <pc:sldMk cId="4282123065" sldId="816"/>
        </pc:sldMkLst>
      </pc:sldChg>
      <pc:sldChg chg="del">
        <pc:chgData name="Mario Benjamin Trojan" userId="S::qubtr01@cloud.uni-tuebingen.de::572ccafc-dca1-4f17-8fe1-3a0eb7e951b2" providerId="AD" clId="Web-{85D84B5E-960A-60A0-BFDB-916372A0D235}" dt="2024-08-29T09:07:07.626" v="136"/>
        <pc:sldMkLst>
          <pc:docMk/>
          <pc:sldMk cId="1774194457" sldId="817"/>
        </pc:sldMkLst>
      </pc:sldChg>
      <pc:sldChg chg="del">
        <pc:chgData name="Mario Benjamin Trojan" userId="S::qubtr01@cloud.uni-tuebingen.de::572ccafc-dca1-4f17-8fe1-3a0eb7e951b2" providerId="AD" clId="Web-{85D84B5E-960A-60A0-BFDB-916372A0D235}" dt="2024-08-29T09:07:08.063" v="137"/>
        <pc:sldMkLst>
          <pc:docMk/>
          <pc:sldMk cId="1889132709" sldId="818"/>
        </pc:sldMkLst>
      </pc:sldChg>
      <pc:sldChg chg="del">
        <pc:chgData name="Mario Benjamin Trojan" userId="S::qubtr01@cloud.uni-tuebingen.de::572ccafc-dca1-4f17-8fe1-3a0eb7e951b2" providerId="AD" clId="Web-{85D84B5E-960A-60A0-BFDB-916372A0D235}" dt="2024-08-29T09:07:09.251" v="138"/>
        <pc:sldMkLst>
          <pc:docMk/>
          <pc:sldMk cId="4133085543" sldId="819"/>
        </pc:sldMkLst>
      </pc:sldChg>
      <pc:sldChg chg="del">
        <pc:chgData name="Mario Benjamin Trojan" userId="S::qubtr01@cloud.uni-tuebingen.de::572ccafc-dca1-4f17-8fe1-3a0eb7e951b2" providerId="AD" clId="Web-{85D84B5E-960A-60A0-BFDB-916372A0D235}" dt="2024-08-29T09:06:57.626" v="119"/>
        <pc:sldMkLst>
          <pc:docMk/>
          <pc:sldMk cId="3446782167" sldId="820"/>
        </pc:sldMkLst>
      </pc:sldChg>
      <pc:sldChg chg="del">
        <pc:chgData name="Mario Benjamin Trojan" userId="S::qubtr01@cloud.uni-tuebingen.de::572ccafc-dca1-4f17-8fe1-3a0eb7e951b2" providerId="AD" clId="Web-{85D84B5E-960A-60A0-BFDB-916372A0D235}" dt="2024-08-29T09:07:06.016" v="132"/>
        <pc:sldMkLst>
          <pc:docMk/>
          <pc:sldMk cId="959802398" sldId="821"/>
        </pc:sldMkLst>
      </pc:sldChg>
      <pc:sldChg chg="del">
        <pc:chgData name="Mario Benjamin Trojan" userId="S::qubtr01@cloud.uni-tuebingen.de::572ccafc-dca1-4f17-8fe1-3a0eb7e951b2" providerId="AD" clId="Web-{85D84B5E-960A-60A0-BFDB-916372A0D235}" dt="2024-08-29T09:07:05.657" v="131"/>
        <pc:sldMkLst>
          <pc:docMk/>
          <pc:sldMk cId="1513886356" sldId="822"/>
        </pc:sldMkLst>
      </pc:sldChg>
      <pc:sldChg chg="del">
        <pc:chgData name="Mario Benjamin Trojan" userId="S::qubtr01@cloud.uni-tuebingen.de::572ccafc-dca1-4f17-8fe1-3a0eb7e951b2" providerId="AD" clId="Web-{85D84B5E-960A-60A0-BFDB-916372A0D235}" dt="2024-08-29T09:07:02.813" v="126"/>
        <pc:sldMkLst>
          <pc:docMk/>
          <pc:sldMk cId="1307963069" sldId="823"/>
        </pc:sldMkLst>
      </pc:sldChg>
      <pc:sldChg chg="del">
        <pc:chgData name="Mario Benjamin Trojan" userId="S::qubtr01@cloud.uni-tuebingen.de::572ccafc-dca1-4f17-8fe1-3a0eb7e951b2" providerId="AD" clId="Web-{85D84B5E-960A-60A0-BFDB-916372A0D235}" dt="2024-08-29T09:07:03.782" v="127"/>
        <pc:sldMkLst>
          <pc:docMk/>
          <pc:sldMk cId="3932009687" sldId="824"/>
        </pc:sldMkLst>
      </pc:sldChg>
    </pc:docChg>
  </pc:docChgLst>
  <pc:docChgLst>
    <pc:chgData name="Steffen Patzold" userId="S::ghmpa01@cloud.uni-tuebingen.de::68e4d2a5-4d82-46f6-9ba3-c38361ef17c9" providerId="AD" clId="Web-{E80F8C86-32C8-E29D-5185-F1705E347071}"/>
    <pc:docChg chg="modSld">
      <pc:chgData name="Steffen Patzold" userId="S::ghmpa01@cloud.uni-tuebingen.de::68e4d2a5-4d82-46f6-9ba3-c38361ef17c9" providerId="AD" clId="Web-{E80F8C86-32C8-E29D-5185-F1705E347071}" dt="2024-09-19T13:26:59.132" v="10" actId="20577"/>
      <pc:docMkLst>
        <pc:docMk/>
      </pc:docMkLst>
      <pc:sldChg chg="modSp">
        <pc:chgData name="Steffen Patzold" userId="S::ghmpa01@cloud.uni-tuebingen.de::68e4d2a5-4d82-46f6-9ba3-c38361ef17c9" providerId="AD" clId="Web-{E80F8C86-32C8-E29D-5185-F1705E347071}" dt="2024-09-19T13:26:59.132" v="10" actId="20577"/>
        <pc:sldMkLst>
          <pc:docMk/>
          <pc:sldMk cId="1231873292" sldId="780"/>
        </pc:sldMkLst>
        <pc:spChg chg="mod">
          <ac:chgData name="Steffen Patzold" userId="S::ghmpa01@cloud.uni-tuebingen.de::68e4d2a5-4d82-46f6-9ba3-c38361ef17c9" providerId="AD" clId="Web-{E80F8C86-32C8-E29D-5185-F1705E347071}" dt="2024-09-19T13:26:59.132" v="10" actId="20577"/>
          <ac:spMkLst>
            <pc:docMk/>
            <pc:sldMk cId="1231873292" sldId="780"/>
            <ac:spMk id="2" creationId="{00000000-0000-0000-0000-000000000000}"/>
          </ac:spMkLst>
        </pc:spChg>
      </pc:sldChg>
    </pc:docChg>
  </pc:docChgLst>
  <pc:docChgLst>
    <pc:chgData name="Mario Benjamin Trojan" userId="S::qubtr01@cloud.uni-tuebingen.de::572ccafc-dca1-4f17-8fe1-3a0eb7e951b2" providerId="AD" clId="Web-{D9DD816F-A174-EA6B-5F41-25FFC84D38FF}"/>
    <pc:docChg chg="modSld">
      <pc:chgData name="Mario Benjamin Trojan" userId="S::qubtr01@cloud.uni-tuebingen.de::572ccafc-dca1-4f17-8fe1-3a0eb7e951b2" providerId="AD" clId="Web-{D9DD816F-A174-EA6B-5F41-25FFC84D38FF}" dt="2024-05-06T13:40:25.415" v="13" actId="20577"/>
      <pc:docMkLst>
        <pc:docMk/>
      </pc:docMkLst>
      <pc:sldChg chg="modSp">
        <pc:chgData name="Mario Benjamin Trojan" userId="S::qubtr01@cloud.uni-tuebingen.de::572ccafc-dca1-4f17-8fe1-3a0eb7e951b2" providerId="AD" clId="Web-{D9DD816F-A174-EA6B-5F41-25FFC84D38FF}" dt="2024-05-06T13:40:25.415" v="13" actId="20577"/>
        <pc:sldMkLst>
          <pc:docMk/>
          <pc:sldMk cId="136886348" sldId="795"/>
        </pc:sldMkLst>
        <pc:spChg chg="mod">
          <ac:chgData name="Mario Benjamin Trojan" userId="S::qubtr01@cloud.uni-tuebingen.de::572ccafc-dca1-4f17-8fe1-3a0eb7e951b2" providerId="AD" clId="Web-{D9DD816F-A174-EA6B-5F41-25FFC84D38FF}" dt="2024-05-06T13:40:25.415" v="13" actId="20577"/>
          <ac:spMkLst>
            <pc:docMk/>
            <pc:sldMk cId="136886348" sldId="795"/>
            <ac:spMk id="2" creationId="{FD216E82-0711-443A-9249-5772C60A0257}"/>
          </ac:spMkLst>
        </pc:spChg>
      </pc:sldChg>
    </pc:docChg>
  </pc:docChgLst>
  <pc:docChgLst>
    <pc:chgData name="Mario Benjamin Trojan" userId="S::qubtr01@cloud.uni-tuebingen.de::572ccafc-dca1-4f17-8fe1-3a0eb7e951b2" providerId="AD" clId="Web-{90CF5DDF-796D-EE89-A6DD-52D48139567F}"/>
    <pc:docChg chg="modSld">
      <pc:chgData name="Mario Benjamin Trojan" userId="S::qubtr01@cloud.uni-tuebingen.de::572ccafc-dca1-4f17-8fe1-3a0eb7e951b2" providerId="AD" clId="Web-{90CF5DDF-796D-EE89-A6DD-52D48139567F}" dt="2024-07-23T14:09:49.731" v="35" actId="20577"/>
      <pc:docMkLst>
        <pc:docMk/>
      </pc:docMkLst>
      <pc:sldChg chg="modSp">
        <pc:chgData name="Mario Benjamin Trojan" userId="S::qubtr01@cloud.uni-tuebingen.de::572ccafc-dca1-4f17-8fe1-3a0eb7e951b2" providerId="AD" clId="Web-{90CF5DDF-796D-EE89-A6DD-52D48139567F}" dt="2024-07-23T14:09:49.731" v="35" actId="20577"/>
        <pc:sldMkLst>
          <pc:docMk/>
          <pc:sldMk cId="1136635612" sldId="812"/>
        </pc:sldMkLst>
        <pc:spChg chg="mod">
          <ac:chgData name="Mario Benjamin Trojan" userId="S::qubtr01@cloud.uni-tuebingen.de::572ccafc-dca1-4f17-8fe1-3a0eb7e951b2" providerId="AD" clId="Web-{90CF5DDF-796D-EE89-A6DD-52D48139567F}" dt="2024-07-23T14:09:49.731" v="35" actId="20577"/>
          <ac:spMkLst>
            <pc:docMk/>
            <pc:sldMk cId="1136635612" sldId="812"/>
            <ac:spMk id="2" creationId="{FD216E82-0711-443A-9249-5772C60A0257}"/>
          </ac:spMkLst>
        </pc:spChg>
      </pc:sldChg>
    </pc:docChg>
  </pc:docChgLst>
  <pc:docChgLst>
    <pc:chgData name="Mario Benjamin Trojan" userId="S::qubtr01@cloud.uni-tuebingen.de::572ccafc-dca1-4f17-8fe1-3a0eb7e951b2" providerId="AD" clId="Web-{F07F87D6-9439-E421-2EFC-02FF2402CDB1}"/>
    <pc:docChg chg="modSld">
      <pc:chgData name="Mario Benjamin Trojan" userId="S::qubtr01@cloud.uni-tuebingen.de::572ccafc-dca1-4f17-8fe1-3a0eb7e951b2" providerId="AD" clId="Web-{F07F87D6-9439-E421-2EFC-02FF2402CDB1}" dt="2024-07-23T14:07:52.281" v="190" actId="20577"/>
      <pc:docMkLst>
        <pc:docMk/>
      </pc:docMkLst>
      <pc:sldChg chg="modSp">
        <pc:chgData name="Mario Benjamin Trojan" userId="S::qubtr01@cloud.uni-tuebingen.de::572ccafc-dca1-4f17-8fe1-3a0eb7e951b2" providerId="AD" clId="Web-{F07F87D6-9439-E421-2EFC-02FF2402CDB1}" dt="2024-07-23T14:07:52.281" v="190" actId="20577"/>
        <pc:sldMkLst>
          <pc:docMk/>
          <pc:sldMk cId="1136635612" sldId="812"/>
        </pc:sldMkLst>
        <pc:spChg chg="mod">
          <ac:chgData name="Mario Benjamin Trojan" userId="S::qubtr01@cloud.uni-tuebingen.de::572ccafc-dca1-4f17-8fe1-3a0eb7e951b2" providerId="AD" clId="Web-{F07F87D6-9439-E421-2EFC-02FF2402CDB1}" dt="2024-07-23T14:07:52.281" v="190" actId="20577"/>
          <ac:spMkLst>
            <pc:docMk/>
            <pc:sldMk cId="1136635612" sldId="812"/>
            <ac:spMk id="2" creationId="{FD216E82-0711-443A-9249-5772C60A0257}"/>
          </ac:spMkLst>
        </pc:spChg>
      </pc:sldChg>
    </pc:docChg>
  </pc:docChgLst>
  <pc:docChgLst>
    <pc:chgData name="Mario Benjamin Trojan" userId="S::qubtr01@cloud.uni-tuebingen.de::572ccafc-dca1-4f17-8fe1-3a0eb7e951b2" providerId="AD" clId="Web-{F2C5F7D6-B849-4C37-62A4-D69F0DC0678F}"/>
    <pc:docChg chg="addSld modSld">
      <pc:chgData name="Mario Benjamin Trojan" userId="S::qubtr01@cloud.uni-tuebingen.de::572ccafc-dca1-4f17-8fe1-3a0eb7e951b2" providerId="AD" clId="Web-{F2C5F7D6-B849-4C37-62A4-D69F0DC0678F}" dt="2024-08-19T07:20:16.038" v="41" actId="20577"/>
      <pc:docMkLst>
        <pc:docMk/>
      </pc:docMkLst>
      <pc:sldChg chg="addSp delSp modSp add replId">
        <pc:chgData name="Mario Benjamin Trojan" userId="S::qubtr01@cloud.uni-tuebingen.de::572ccafc-dca1-4f17-8fe1-3a0eb7e951b2" providerId="AD" clId="Web-{F2C5F7D6-B849-4C37-62A4-D69F0DC0678F}" dt="2024-08-19T07:16:44.421" v="27" actId="20577"/>
        <pc:sldMkLst>
          <pc:docMk/>
          <pc:sldMk cId="1307963069" sldId="823"/>
        </pc:sldMkLst>
        <pc:spChg chg="del">
          <ac:chgData name="Mario Benjamin Trojan" userId="S::qubtr01@cloud.uni-tuebingen.de::572ccafc-dca1-4f17-8fe1-3a0eb7e951b2" providerId="AD" clId="Web-{F2C5F7D6-B849-4C37-62A4-D69F0DC0678F}" dt="2024-08-19T07:15:40.888" v="3"/>
          <ac:spMkLst>
            <pc:docMk/>
            <pc:sldMk cId="1307963069" sldId="823"/>
            <ac:spMk id="2" creationId="{B6B5ED30-9173-FD94-D09F-985415FA9698}"/>
          </ac:spMkLst>
        </pc:spChg>
        <pc:spChg chg="add mod">
          <ac:chgData name="Mario Benjamin Trojan" userId="S::qubtr01@cloud.uni-tuebingen.de::572ccafc-dca1-4f17-8fe1-3a0eb7e951b2" providerId="AD" clId="Web-{F2C5F7D6-B849-4C37-62A4-D69F0DC0678F}" dt="2024-08-19T07:16:44.421" v="27" actId="20577"/>
          <ac:spMkLst>
            <pc:docMk/>
            <pc:sldMk cId="1307963069" sldId="823"/>
            <ac:spMk id="6" creationId="{35126389-007C-5CC4-02EB-D45A6778DF34}"/>
          </ac:spMkLst>
        </pc:spChg>
        <pc:picChg chg="add mod">
          <ac:chgData name="Mario Benjamin Trojan" userId="S::qubtr01@cloud.uni-tuebingen.de::572ccafc-dca1-4f17-8fe1-3a0eb7e951b2" providerId="AD" clId="Web-{F2C5F7D6-B849-4C37-62A4-D69F0DC0678F}" dt="2024-08-19T07:16:13.264" v="5" actId="1076"/>
          <ac:picMkLst>
            <pc:docMk/>
            <pc:sldMk cId="1307963069" sldId="823"/>
            <ac:picMk id="3" creationId="{5C4CE341-11E2-9AAA-8AB0-83CD1F2A2EEB}"/>
          </ac:picMkLst>
        </pc:picChg>
        <pc:picChg chg="del">
          <ac:chgData name="Mario Benjamin Trojan" userId="S::qubtr01@cloud.uni-tuebingen.de::572ccafc-dca1-4f17-8fe1-3a0eb7e951b2" providerId="AD" clId="Web-{F2C5F7D6-B849-4C37-62A4-D69F0DC0678F}" dt="2024-08-19T07:15:39.309" v="2"/>
          <ac:picMkLst>
            <pc:docMk/>
            <pc:sldMk cId="1307963069" sldId="823"/>
            <ac:picMk id="9" creationId="{DE44D1EC-7B08-9074-7698-7608600521EF}"/>
          </ac:picMkLst>
        </pc:picChg>
        <pc:picChg chg="del">
          <ac:chgData name="Mario Benjamin Trojan" userId="S::qubtr01@cloud.uni-tuebingen.de::572ccafc-dca1-4f17-8fe1-3a0eb7e951b2" providerId="AD" clId="Web-{F2C5F7D6-B849-4C37-62A4-D69F0DC0678F}" dt="2024-08-19T07:15:38.997" v="1"/>
          <ac:picMkLst>
            <pc:docMk/>
            <pc:sldMk cId="1307963069" sldId="823"/>
            <ac:picMk id="10" creationId="{4D74B4F6-F7D3-9A02-C498-9C6D63A37571}"/>
          </ac:picMkLst>
        </pc:picChg>
      </pc:sldChg>
      <pc:sldChg chg="modSp add replId">
        <pc:chgData name="Mario Benjamin Trojan" userId="S::qubtr01@cloud.uni-tuebingen.de::572ccafc-dca1-4f17-8fe1-3a0eb7e951b2" providerId="AD" clId="Web-{F2C5F7D6-B849-4C37-62A4-D69F0DC0678F}" dt="2024-08-19T07:20:16.038" v="41" actId="20577"/>
        <pc:sldMkLst>
          <pc:docMk/>
          <pc:sldMk cId="3932009687" sldId="824"/>
        </pc:sldMkLst>
        <pc:spChg chg="mod">
          <ac:chgData name="Mario Benjamin Trojan" userId="S::qubtr01@cloud.uni-tuebingen.de::572ccafc-dca1-4f17-8fe1-3a0eb7e951b2" providerId="AD" clId="Web-{F2C5F7D6-B849-4C37-62A4-D69F0DC0678F}" dt="2024-08-19T07:20:16.038" v="41" actId="20577"/>
          <ac:spMkLst>
            <pc:docMk/>
            <pc:sldMk cId="3932009687" sldId="824"/>
            <ac:spMk id="6" creationId="{35126389-007C-5CC4-02EB-D45A6778DF34}"/>
          </ac:spMkLst>
        </pc:spChg>
      </pc:sldChg>
    </pc:docChg>
  </pc:docChgLst>
  <pc:docChgLst>
    <pc:chgData name="Mario Benjamin Trojan" userId="S::qubtr01@cloud.uni-tuebingen.de::572ccafc-dca1-4f17-8fe1-3a0eb7e951b2" providerId="AD" clId="Web-{8B71E2D1-40B2-59FF-1F7E-F88479684124}"/>
    <pc:docChg chg="modSld">
      <pc:chgData name="Mario Benjamin Trojan" userId="S::qubtr01@cloud.uni-tuebingen.de::572ccafc-dca1-4f17-8fe1-3a0eb7e951b2" providerId="AD" clId="Web-{8B71E2D1-40B2-59FF-1F7E-F88479684124}" dt="2024-08-07T12:12:38.405" v="49" actId="20577"/>
      <pc:docMkLst>
        <pc:docMk/>
      </pc:docMkLst>
      <pc:sldChg chg="modSp">
        <pc:chgData name="Mario Benjamin Trojan" userId="S::qubtr01@cloud.uni-tuebingen.de::572ccafc-dca1-4f17-8fe1-3a0eb7e951b2" providerId="AD" clId="Web-{8B71E2D1-40B2-59FF-1F7E-F88479684124}" dt="2024-08-07T12:12:38.405" v="49" actId="20577"/>
        <pc:sldMkLst>
          <pc:docMk/>
          <pc:sldMk cId="959802398" sldId="821"/>
        </pc:sldMkLst>
        <pc:spChg chg="mod">
          <ac:chgData name="Mario Benjamin Trojan" userId="S::qubtr01@cloud.uni-tuebingen.de::572ccafc-dca1-4f17-8fe1-3a0eb7e951b2" providerId="AD" clId="Web-{8B71E2D1-40B2-59FF-1F7E-F88479684124}" dt="2024-08-07T12:12:38.405" v="49" actId="20577"/>
          <ac:spMkLst>
            <pc:docMk/>
            <pc:sldMk cId="959802398" sldId="821"/>
            <ac:spMk id="6" creationId="{3F0E9C2B-FDE4-7696-C809-AA2F3525FDEB}"/>
          </ac:spMkLst>
        </pc:spChg>
      </pc:sldChg>
    </pc:docChg>
  </pc:docChgLst>
  <pc:docChgLst>
    <pc:chgData name="Mario Benjamin Trojan" userId="S::qubtr01@cloud.uni-tuebingen.de::572ccafc-dca1-4f17-8fe1-3a0eb7e951b2" providerId="AD" clId="Web-{B4672BD5-3FB1-595B-A469-5C5ABD46DA59}"/>
    <pc:docChg chg="modSld">
      <pc:chgData name="Mario Benjamin Trojan" userId="S::qubtr01@cloud.uni-tuebingen.de::572ccafc-dca1-4f17-8fe1-3a0eb7e951b2" providerId="AD" clId="Web-{B4672BD5-3FB1-595B-A469-5C5ABD46DA59}" dt="2024-09-04T11:23:44.034" v="12" actId="20577"/>
      <pc:docMkLst>
        <pc:docMk/>
      </pc:docMkLst>
      <pc:sldChg chg="modSp">
        <pc:chgData name="Mario Benjamin Trojan" userId="S::qubtr01@cloud.uni-tuebingen.de::572ccafc-dca1-4f17-8fe1-3a0eb7e951b2" providerId="AD" clId="Web-{B4672BD5-3FB1-595B-A469-5C5ABD46DA59}" dt="2024-09-04T11:23:44.034" v="12" actId="20577"/>
        <pc:sldMkLst>
          <pc:docMk/>
          <pc:sldMk cId="1798140230" sldId="781"/>
        </pc:sldMkLst>
        <pc:spChg chg="mod">
          <ac:chgData name="Mario Benjamin Trojan" userId="S::qubtr01@cloud.uni-tuebingen.de::572ccafc-dca1-4f17-8fe1-3a0eb7e951b2" providerId="AD" clId="Web-{B4672BD5-3FB1-595B-A469-5C5ABD46DA59}" dt="2024-09-04T11:23:44.034" v="12" actId="20577"/>
          <ac:spMkLst>
            <pc:docMk/>
            <pc:sldMk cId="1798140230" sldId="781"/>
            <ac:spMk id="2" creationId="{FD216E82-0711-443A-9249-5772C60A0257}"/>
          </ac:spMkLst>
        </pc:spChg>
      </pc:sldChg>
    </pc:docChg>
  </pc:docChgLst>
  <pc:docChgLst>
    <pc:chgData name="Mario Benjamin Trojan" userId="S::qubtr01@cloud.uni-tuebingen.de::572ccafc-dca1-4f17-8fe1-3a0eb7e951b2" providerId="AD" clId="Web-{AB40DD11-97AA-A95A-89CF-062D8E0553B3}"/>
    <pc:docChg chg="modSld">
      <pc:chgData name="Mario Benjamin Trojan" userId="S::qubtr01@cloud.uni-tuebingen.de::572ccafc-dca1-4f17-8fe1-3a0eb7e951b2" providerId="AD" clId="Web-{AB40DD11-97AA-A95A-89CF-062D8E0553B3}" dt="2024-08-07T12:10:14.313" v="85" actId="20577"/>
      <pc:docMkLst>
        <pc:docMk/>
      </pc:docMkLst>
      <pc:sldChg chg="modSp">
        <pc:chgData name="Mario Benjamin Trojan" userId="S::qubtr01@cloud.uni-tuebingen.de::572ccafc-dca1-4f17-8fe1-3a0eb7e951b2" providerId="AD" clId="Web-{AB40DD11-97AA-A95A-89CF-062D8E0553B3}" dt="2024-08-07T12:10:14.313" v="85" actId="20577"/>
        <pc:sldMkLst>
          <pc:docMk/>
          <pc:sldMk cId="959802398" sldId="821"/>
        </pc:sldMkLst>
        <pc:spChg chg="mod">
          <ac:chgData name="Mario Benjamin Trojan" userId="S::qubtr01@cloud.uni-tuebingen.de::572ccafc-dca1-4f17-8fe1-3a0eb7e951b2" providerId="AD" clId="Web-{AB40DD11-97AA-A95A-89CF-062D8E0553B3}" dt="2024-08-07T12:10:14.313" v="85" actId="20577"/>
          <ac:spMkLst>
            <pc:docMk/>
            <pc:sldMk cId="959802398" sldId="821"/>
            <ac:spMk id="6" creationId="{3F0E9C2B-FDE4-7696-C809-AA2F3525FDEB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5925" cy="496888"/>
          </a:xfrm>
          <a:prstGeom prst="rect">
            <a:avLst/>
          </a:prstGeom>
        </p:spPr>
        <p:txBody>
          <a:bodyPr vert="horz" lIns="91322" tIns="45661" rIns="91322" bIns="45661" rtlCol="0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62388" y="0"/>
            <a:ext cx="2955925" cy="496888"/>
          </a:xfrm>
          <a:prstGeom prst="rect">
            <a:avLst/>
          </a:prstGeom>
        </p:spPr>
        <p:txBody>
          <a:bodyPr vert="horz" lIns="91322" tIns="45661" rIns="91322" bIns="45661" rtlCol="0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64F7B59A-83A2-4A4C-AB6A-2DFE2FE95F69}" type="datetimeFigureOut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0225"/>
            <a:ext cx="2955925" cy="496888"/>
          </a:xfrm>
          <a:prstGeom prst="rect">
            <a:avLst/>
          </a:prstGeom>
        </p:spPr>
        <p:txBody>
          <a:bodyPr vert="horz" lIns="91322" tIns="45661" rIns="91322" bIns="45661" rtlCol="0" anchor="b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62388" y="9420225"/>
            <a:ext cx="2955925" cy="496888"/>
          </a:xfrm>
          <a:prstGeom prst="rect">
            <a:avLst/>
          </a:prstGeom>
        </p:spPr>
        <p:txBody>
          <a:bodyPr vert="horz" wrap="square" lIns="91322" tIns="45661" rIns="91322" bIns="45661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ECB423F-C3A7-4345-B851-175740C3DFE6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4338" cy="496888"/>
          </a:xfrm>
          <a:prstGeom prst="rect">
            <a:avLst/>
          </a:prstGeom>
        </p:spPr>
        <p:txBody>
          <a:bodyPr vert="horz" lIns="91322" tIns="45661" rIns="91322" bIns="45661" rtlCol="0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63975" y="0"/>
            <a:ext cx="2954338" cy="496888"/>
          </a:xfrm>
          <a:prstGeom prst="rect">
            <a:avLst/>
          </a:prstGeom>
        </p:spPr>
        <p:txBody>
          <a:bodyPr vert="horz" lIns="91322" tIns="45661" rIns="91322" bIns="45661" rtlCol="0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67E9498A-CFCD-479F-B668-77A7B89317B0}" type="datetimeFigureOut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25513" y="590550"/>
            <a:ext cx="4968875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22" tIns="45661" rIns="91322" bIns="45661" rtlCol="0" anchor="ctr"/>
          <a:lstStyle/>
          <a:p>
            <a:pPr lvl="0"/>
            <a:endParaRPr lang="de-DE" noProof="0"/>
          </a:p>
        </p:txBody>
      </p:sp>
      <p:sp>
        <p:nvSpPr>
          <p:cNvPr id="33797" name="Notizenplatzhalter 4"/>
          <p:cNvSpPr>
            <a:spLocks noGrp="1"/>
          </p:cNvSpPr>
          <p:nvPr>
            <p:ph type="body" sz="quarter" idx="3"/>
          </p:nvPr>
        </p:nvSpPr>
        <p:spPr bwMode="auto">
          <a:xfrm>
            <a:off x="928688" y="4710113"/>
            <a:ext cx="5240337" cy="446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 noProof="0"/>
          </a:p>
          <a:p>
            <a:pPr lvl="0"/>
            <a:endParaRPr lang="en-US" altLang="en-US" noProof="0"/>
          </a:p>
          <a:p>
            <a:pPr lvl="0"/>
            <a:endParaRPr lang="en-US" altLang="en-US" noProof="0"/>
          </a:p>
          <a:p>
            <a:pPr lvl="0"/>
            <a:endParaRPr lang="en-US" altLang="en-US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0225"/>
            <a:ext cx="2954338" cy="496888"/>
          </a:xfrm>
          <a:prstGeom prst="rect">
            <a:avLst/>
          </a:prstGeom>
        </p:spPr>
        <p:txBody>
          <a:bodyPr vert="horz" lIns="91322" tIns="45661" rIns="91322" bIns="45661" rtlCol="0" anchor="b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63975" y="9420225"/>
            <a:ext cx="2954338" cy="496888"/>
          </a:xfrm>
          <a:prstGeom prst="rect">
            <a:avLst/>
          </a:prstGeom>
        </p:spPr>
        <p:txBody>
          <a:bodyPr vert="horz" wrap="square" lIns="91322" tIns="45661" rIns="91322" bIns="45661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6117C67-C18E-41B6-AEB0-6520CF16A7FE}" type="slidenum">
              <a:rPr lang="de-DE" altLang="de-DE"/>
              <a:pPr/>
              <a:t>‹Nr.›</a:t>
            </a:fld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lnSpc>
        <a:spcPts val="1600"/>
      </a:lnSpc>
      <a:spcBef>
        <a:spcPts val="80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117C67-C18E-41B6-AEB0-6520CF16A7FE}" type="slidenum">
              <a:rPr lang="de-DE" altLang="de-DE" smtClean="0"/>
              <a:pPr/>
              <a:t>10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8495737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117C67-C18E-41B6-AEB0-6520CF16A7FE}" type="slidenum">
              <a:rPr lang="de-DE" altLang="de-DE" smtClean="0"/>
              <a:pPr/>
              <a:t>12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1161298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117C67-C18E-41B6-AEB0-6520CF16A7FE}" type="slidenum">
              <a:rPr lang="de-DE" altLang="de-DE" smtClean="0"/>
              <a:pPr/>
              <a:t>35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7670405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360000" y="4320001"/>
            <a:ext cx="8428037" cy="430887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lnSpc>
                <a:spcPct val="100000"/>
              </a:lnSpc>
              <a:buNone/>
              <a:defRPr sz="2800" b="0" baseline="0">
                <a:solidFill>
                  <a:srgbClr val="000000"/>
                </a:solidFill>
                <a:latin typeface="+mj-lt"/>
              </a:defRPr>
            </a:lvl1pPr>
            <a:lvl2pPr marL="360363" indent="0">
              <a:buNone/>
              <a:defRPr sz="2800">
                <a:latin typeface="+mj-lt"/>
              </a:defRPr>
            </a:lvl2pPr>
            <a:lvl3pPr marL="720725" indent="0">
              <a:buNone/>
              <a:defRPr sz="2800">
                <a:latin typeface="+mj-lt"/>
              </a:defRPr>
            </a:lvl3pPr>
            <a:lvl4pPr marL="1074737" indent="0">
              <a:buNone/>
              <a:defRPr sz="2800">
                <a:latin typeface="+mj-lt"/>
              </a:defRPr>
            </a:lvl4pPr>
            <a:lvl5pPr marL="1439862" indent="0">
              <a:buNone/>
              <a:defRPr sz="2800">
                <a:latin typeface="+mj-lt"/>
              </a:defRPr>
            </a:lvl5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1"/>
          </p:nvPr>
        </p:nvSpPr>
        <p:spPr>
          <a:xfrm>
            <a:off x="359999" y="6120001"/>
            <a:ext cx="8431575" cy="215444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000000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de-DE" altLang="de-DE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2418713512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nenseite mit Fußze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3"/>
          <p:cNvSpPr txBox="1">
            <a:spLocks/>
          </p:cNvSpPr>
          <p:nvPr userDrawn="1"/>
        </p:nvSpPr>
        <p:spPr bwMode="auto">
          <a:xfrm>
            <a:off x="8170606" y="6605588"/>
            <a:ext cx="61303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tabLst>
                <a:tab pos="770255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tabLst>
                <a:tab pos="770255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tabLst>
                <a:tab pos="770255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tabLst>
                <a:tab pos="770255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tabLst>
                <a:tab pos="770255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70255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70255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70255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70255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de-DE" altLang="de-DE" sz="800">
                <a:solidFill>
                  <a:srgbClr val="000000"/>
                </a:solidFill>
              </a:rPr>
              <a:t> |  </a:t>
            </a:r>
            <a:fld id="{1021C079-68E6-4921-8777-B7BCE6190042}" type="slidenum">
              <a:rPr lang="de-DE" altLang="de-DE" sz="800">
                <a:solidFill>
                  <a:srgbClr val="000000"/>
                </a:solidFill>
              </a:rPr>
              <a:pPr algn="r" eaLnBrk="1" hangingPunct="1"/>
              <a:t>‹Nr.›</a:t>
            </a:fld>
            <a:endParaRPr lang="de-DE" altLang="de-DE" sz="800">
              <a:solidFill>
                <a:srgbClr val="000000"/>
              </a:solidFill>
            </a:endParaRP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1"/>
          </p:nvPr>
        </p:nvSpPr>
        <p:spPr>
          <a:xfrm>
            <a:off x="360000" y="2314800"/>
            <a:ext cx="8428037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80975" indent="-180975">
              <a:lnSpc>
                <a:spcPct val="100000"/>
              </a:lnSpc>
              <a:spcAft>
                <a:spcPts val="800"/>
              </a:spcAft>
              <a:buFont typeface="Arial" panose="020B0604020202020204" pitchFamily="34" charset="0"/>
              <a:buChar char="•"/>
              <a:defRPr sz="1800" baseline="0"/>
            </a:lvl1pPr>
            <a:lvl2pPr marL="358775" indent="-177800">
              <a:lnSpc>
                <a:spcPct val="100000"/>
              </a:lnSpc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tabLst>
                <a:tab pos="358775" algn="l"/>
              </a:tabLst>
              <a:defRPr sz="1600"/>
            </a:lvl2pPr>
            <a:lvl3pPr marL="539750" indent="-180975">
              <a:lnSpc>
                <a:spcPct val="100000"/>
              </a:lnSpc>
              <a:spcAft>
                <a:spcPts val="400"/>
              </a:spcAft>
              <a:buFont typeface="Arial" panose="020B0604020202020204" pitchFamily="34" charset="0"/>
              <a:buChar char="•"/>
              <a:defRPr/>
            </a:lvl3pPr>
            <a:lvl4pPr marL="711200" indent="-171450">
              <a:lnSpc>
                <a:spcPct val="100000"/>
              </a:lnSpc>
              <a:spcAft>
                <a:spcPts val="200"/>
              </a:spcAft>
              <a:buFont typeface="Arial" panose="020B0604020202020204" pitchFamily="34" charset="0"/>
              <a:buChar char="•"/>
              <a:defRPr/>
            </a:lvl4pPr>
            <a:lvl5pPr marL="887413" indent="-171450">
              <a:lnSpc>
                <a:spcPct val="100000"/>
              </a:lnSpc>
              <a:spcAft>
                <a:spcPts val="100"/>
              </a:spcAft>
              <a:buFont typeface="Arial" panose="020B0604020202020204" pitchFamily="34" charset="0"/>
              <a:buChar char="•"/>
              <a:defRPr sz="1100"/>
            </a:lvl5pPr>
          </a:lstStyle>
          <a:p>
            <a:pPr lvl="0"/>
            <a:endParaRPr lang="de-DE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360362" y="1385888"/>
            <a:ext cx="8427600" cy="705712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>
              <a:lnSpc>
                <a:spcPct val="100000"/>
              </a:lnSpc>
              <a:buNone/>
              <a:defRPr sz="2200" b="1">
                <a:latin typeface="+mn-lt"/>
              </a:defRPr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8252947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2366EB96-C29E-4108-893C-CA8E45600C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54AB0-AB70-47B7-8E1D-B5D8481207C7}" type="datetimeFigureOut">
              <a:rPr lang="de-DE" smtClean="0"/>
              <a:t>23.09.2024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39E8ADD-8237-46CE-BE74-4ABFD85F95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E9583F8-92CD-4FAE-A565-8D606090A6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065BB-1D1C-42B7-BB9E-95ABC11C39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14143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360000" y="4320001"/>
            <a:ext cx="8428037" cy="430887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lnSpc>
                <a:spcPct val="100000"/>
              </a:lnSpc>
              <a:buNone/>
              <a:defRPr sz="2800" b="0" baseline="0">
                <a:solidFill>
                  <a:srgbClr val="000000"/>
                </a:solidFill>
                <a:latin typeface="+mj-lt"/>
              </a:defRPr>
            </a:lvl1pPr>
            <a:lvl2pPr marL="360363" indent="0">
              <a:buNone/>
              <a:defRPr sz="2800">
                <a:latin typeface="+mj-lt"/>
              </a:defRPr>
            </a:lvl2pPr>
            <a:lvl3pPr marL="720725" indent="0">
              <a:buNone/>
              <a:defRPr sz="2800">
                <a:latin typeface="+mj-lt"/>
              </a:defRPr>
            </a:lvl3pPr>
            <a:lvl4pPr marL="1074737" indent="0">
              <a:buNone/>
              <a:defRPr sz="2800">
                <a:latin typeface="+mj-lt"/>
              </a:defRPr>
            </a:lvl4pPr>
            <a:lvl5pPr marL="1439862" indent="0">
              <a:buNone/>
              <a:defRPr sz="2800">
                <a:latin typeface="+mj-lt"/>
              </a:defRPr>
            </a:lvl5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1"/>
          </p:nvPr>
        </p:nvSpPr>
        <p:spPr>
          <a:xfrm>
            <a:off x="359999" y="6120001"/>
            <a:ext cx="8431575" cy="215444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000000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de-DE" altLang="de-DE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2523244204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Grafik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" y="263525"/>
            <a:ext cx="2476500" cy="63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021" r:id="rId1"/>
  </p:sldLayoutIdLst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rial" charset="0"/>
        </a:defRPr>
      </a:lvl9pPr>
    </p:titleStyle>
    <p:bodyStyle>
      <a:lvl1pPr marL="180975" indent="-180975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541338" indent="-180975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SzPct val="80000"/>
        <a:buChar char="-"/>
        <a:defRPr sz="2000">
          <a:solidFill>
            <a:schemeClr val="tx1"/>
          </a:solidFill>
          <a:latin typeface="+mn-lt"/>
        </a:defRPr>
      </a:lvl2pPr>
      <a:lvl3pPr marL="895350" indent="-174625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Wingdings" panose="05000000000000000000" pitchFamily="2" charset="2"/>
        <a:buChar char="§"/>
        <a:defRPr sz="1400">
          <a:solidFill>
            <a:schemeClr val="tx1"/>
          </a:solidFill>
          <a:latin typeface="+mn-lt"/>
        </a:defRPr>
      </a:lvl3pPr>
      <a:lvl4pPr marL="1260475" indent="-18573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har char="•"/>
        <a:defRPr sz="1200">
          <a:solidFill>
            <a:schemeClr val="tx1"/>
          </a:solidFill>
          <a:latin typeface="+mn-lt"/>
        </a:defRPr>
      </a:lvl4pPr>
      <a:lvl5pPr marL="1622425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har char="-"/>
        <a:defRPr sz="1200">
          <a:solidFill>
            <a:schemeClr val="tx1"/>
          </a:solidFill>
          <a:latin typeface="+mn-lt"/>
        </a:defRPr>
      </a:lvl5pPr>
      <a:lvl6pPr marL="2079625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har char="-"/>
        <a:defRPr sz="1200">
          <a:solidFill>
            <a:schemeClr val="tx1"/>
          </a:solidFill>
          <a:latin typeface="+mn-lt"/>
        </a:defRPr>
      </a:lvl6pPr>
      <a:lvl7pPr marL="2536825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har char="-"/>
        <a:defRPr sz="1200">
          <a:solidFill>
            <a:schemeClr val="tx1"/>
          </a:solidFill>
          <a:latin typeface="+mn-lt"/>
        </a:defRPr>
      </a:lvl7pPr>
      <a:lvl8pPr marL="2994025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har char="-"/>
        <a:defRPr sz="1200">
          <a:solidFill>
            <a:schemeClr val="tx1"/>
          </a:solidFill>
          <a:latin typeface="+mn-lt"/>
        </a:defRPr>
      </a:lvl8pPr>
      <a:lvl9pPr marL="3451225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har char="-"/>
        <a:defRPr sz="12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>
          <a:xfrm>
            <a:off x="0" y="750888"/>
            <a:ext cx="9144000" cy="136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2051" name="Line 8"/>
          <p:cNvSpPr>
            <a:spLocks noChangeShapeType="1"/>
          </p:cNvSpPr>
          <p:nvPr userDrawn="1"/>
        </p:nvSpPr>
        <p:spPr bwMode="auto">
          <a:xfrm>
            <a:off x="7938" y="855663"/>
            <a:ext cx="9144000" cy="0"/>
          </a:xfrm>
          <a:prstGeom prst="line">
            <a:avLst/>
          </a:prstGeom>
          <a:noFill/>
          <a:ln w="9525">
            <a:solidFill>
              <a:schemeClr val="accent2">
                <a:alpha val="89803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052" name="Line 8"/>
          <p:cNvSpPr>
            <a:spLocks noChangeShapeType="1"/>
          </p:cNvSpPr>
          <p:nvPr userDrawn="1"/>
        </p:nvSpPr>
        <p:spPr bwMode="auto">
          <a:xfrm>
            <a:off x="7938" y="6475413"/>
            <a:ext cx="9144000" cy="0"/>
          </a:xfrm>
          <a:prstGeom prst="line">
            <a:avLst/>
          </a:prstGeom>
          <a:noFill/>
          <a:ln w="9525">
            <a:solidFill>
              <a:srgbClr val="CBCBCB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pic>
        <p:nvPicPr>
          <p:cNvPr id="2053" name="Grafik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363" y="263525"/>
            <a:ext cx="1538287" cy="39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023" r:id="rId1"/>
    <p:sldLayoutId id="2147486024" r:id="rId2"/>
    <p:sldLayoutId id="2147486025" r:id="rId3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rial" charset="0"/>
        </a:defRPr>
      </a:lvl9pPr>
    </p:titleStyle>
    <p:bodyStyle>
      <a:lvl1pPr marL="180975" indent="-180975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541338" indent="-180975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SzPct val="80000"/>
        <a:buChar char="-"/>
        <a:defRPr sz="2000">
          <a:solidFill>
            <a:schemeClr val="tx1"/>
          </a:solidFill>
          <a:latin typeface="+mn-lt"/>
        </a:defRPr>
      </a:lvl2pPr>
      <a:lvl3pPr marL="895350" indent="-174625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Font typeface="Wingdings" panose="05000000000000000000" pitchFamily="2" charset="2"/>
        <a:buChar char="§"/>
        <a:defRPr sz="1400">
          <a:solidFill>
            <a:schemeClr val="tx1"/>
          </a:solidFill>
          <a:latin typeface="+mn-lt"/>
        </a:defRPr>
      </a:lvl3pPr>
      <a:lvl4pPr marL="1260475" indent="-185738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har char="•"/>
        <a:defRPr sz="1200">
          <a:solidFill>
            <a:schemeClr val="tx1"/>
          </a:solidFill>
          <a:latin typeface="+mn-lt"/>
        </a:defRPr>
      </a:lvl4pPr>
      <a:lvl5pPr marL="1622425" indent="-182563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har char="-"/>
        <a:defRPr sz="1200">
          <a:solidFill>
            <a:schemeClr val="tx1"/>
          </a:solidFill>
          <a:latin typeface="+mn-lt"/>
        </a:defRPr>
      </a:lvl5pPr>
      <a:lvl6pPr marL="2079625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har char="-"/>
        <a:defRPr sz="1200">
          <a:solidFill>
            <a:schemeClr val="tx1"/>
          </a:solidFill>
          <a:latin typeface="+mn-lt"/>
        </a:defRPr>
      </a:lvl6pPr>
      <a:lvl7pPr marL="2536825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har char="-"/>
        <a:defRPr sz="1200">
          <a:solidFill>
            <a:schemeClr val="tx1"/>
          </a:solidFill>
          <a:latin typeface="+mn-lt"/>
        </a:defRPr>
      </a:lvl7pPr>
      <a:lvl8pPr marL="2994025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har char="-"/>
        <a:defRPr sz="1200">
          <a:solidFill>
            <a:schemeClr val="tx1"/>
          </a:solidFill>
          <a:latin typeface="+mn-lt"/>
        </a:defRPr>
      </a:lvl8pPr>
      <a:lvl9pPr marL="3451225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har char="-"/>
        <a:defRPr sz="12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Relationship Id="rId6" Type="http://schemas.microsoft.com/office/2007/relationships/hdphoto" Target="../media/hdphoto2.wdp"/><Relationship Id="rId5" Type="http://schemas.openxmlformats.org/officeDocument/2006/relationships/image" Target="../media/image7.pn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355963" y="4664249"/>
            <a:ext cx="8428037" cy="1107996"/>
          </a:xfrm>
        </p:spPr>
        <p:txBody>
          <a:bodyPr lIns="0" tIns="0" rIns="0" bIns="0" anchor="t">
            <a:spAutoFit/>
          </a:bodyPr>
          <a:lstStyle/>
          <a:p>
            <a:pPr algn="ctr"/>
            <a:r>
              <a:rPr lang="de-DE" dirty="0">
                <a:ea typeface="+mj-lt"/>
                <a:cs typeface="+mj-lt"/>
              </a:rPr>
              <a:t>Onomastik und </a:t>
            </a:r>
            <a:r>
              <a:rPr lang="de-DE" dirty="0" err="1">
                <a:ea typeface="+mj-lt"/>
                <a:cs typeface="+mj-lt"/>
              </a:rPr>
              <a:t>Prosopographie</a:t>
            </a:r>
            <a:r>
              <a:rPr lang="de-DE" dirty="0">
                <a:ea typeface="+mj-lt"/>
                <a:cs typeface="+mj-lt"/>
              </a:rPr>
              <a:t> im digitalen Zeitalter</a:t>
            </a:r>
          </a:p>
          <a:p>
            <a:pPr algn="ctr"/>
            <a:endParaRPr lang="de-DE" dirty="0">
              <a:ea typeface="+mj-lt"/>
              <a:cs typeface="+mj-lt"/>
            </a:endParaRPr>
          </a:p>
          <a:p>
            <a:pPr algn="ctr"/>
            <a:r>
              <a:rPr lang="de-DE" sz="1600" dirty="0">
                <a:cs typeface="Arial"/>
              </a:rPr>
              <a:t>Workshop 24./25.09.2024</a:t>
            </a:r>
          </a:p>
        </p:txBody>
      </p:sp>
      <p:sp>
        <p:nvSpPr>
          <p:cNvPr id="4" name="Rechteck 3"/>
          <p:cNvSpPr/>
          <p:nvPr/>
        </p:nvSpPr>
        <p:spPr>
          <a:xfrm>
            <a:off x="360363" y="1438275"/>
            <a:ext cx="8423275" cy="2466975"/>
          </a:xfrm>
          <a:prstGeom prst="rect">
            <a:avLst/>
          </a:prstGeom>
          <a:solidFill>
            <a:srgbClr val="DDDD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360363" y="3905250"/>
            <a:ext cx="8423275" cy="144463"/>
          </a:xfrm>
          <a:prstGeom prst="rect">
            <a:avLst/>
          </a:prstGeom>
          <a:solidFill>
            <a:srgbClr val="A51E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7" name="Rechteck 7"/>
          <p:cNvSpPr>
            <a:spLocks noChangeArrowheads="1"/>
          </p:cNvSpPr>
          <p:nvPr/>
        </p:nvSpPr>
        <p:spPr bwMode="auto">
          <a:xfrm>
            <a:off x="699656" y="4304342"/>
            <a:ext cx="773588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Aft>
                <a:spcPts val="1000"/>
              </a:spcAft>
            </a:pPr>
            <a:r>
              <a:rPr lang="de-DE" altLang="de-DE" sz="1400" b="1" dirty="0">
                <a:solidFill>
                  <a:srgbClr val="808080"/>
                </a:solidFill>
                <a:latin typeface="Arial"/>
                <a:cs typeface="Arial"/>
              </a:rPr>
              <a:t>Namen, Personen und Personengruppen des Mittelalters (NPPM)</a:t>
            </a:r>
            <a:endParaRPr lang="de-DE" altLang="de-DE" sz="1400" b="1" dirty="0"/>
          </a:p>
        </p:txBody>
      </p:sp>
      <p:sp>
        <p:nvSpPr>
          <p:cNvPr id="9" name="Rectangle 19"/>
          <p:cNvSpPr>
            <a:spLocks noChangeArrowheads="1"/>
          </p:cNvSpPr>
          <p:nvPr/>
        </p:nvSpPr>
        <p:spPr bwMode="auto">
          <a:xfrm>
            <a:off x="3182400" y="374650"/>
            <a:ext cx="4113750" cy="166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t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lnSpc>
                <a:spcPts val="1400"/>
              </a:lnSpc>
              <a:defRPr/>
            </a:pPr>
            <a:r>
              <a:rPr lang="de-DE" altLang="de-DE" sz="1100" b="1">
                <a:solidFill>
                  <a:srgbClr val="A51E37"/>
                </a:solidFill>
                <a:latin typeface="Arial"/>
                <a:cs typeface="Arial"/>
              </a:rPr>
              <a:t>Universitätsbibliothek</a:t>
            </a:r>
            <a:endParaRPr lang="de-DE"/>
          </a:p>
        </p:txBody>
      </p:sp>
      <p:pic>
        <p:nvPicPr>
          <p:cNvPr id="8" name="Grafik 7" descr="Ein Bild, das Text, Buch, Papier, Dokument enthält.&#10;&#10;Automatisch generierte Beschreibung">
            <a:extLst>
              <a:ext uri="{FF2B5EF4-FFF2-40B4-BE49-F238E27FC236}">
                <a16:creationId xmlns:a16="http://schemas.microsoft.com/office/drawing/2014/main" id="{917BD3BA-C543-9207-6661-8672D15E8E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10" t="10126" b="71366"/>
          <a:stretch/>
        </p:blipFill>
        <p:spPr>
          <a:xfrm>
            <a:off x="355963" y="1438275"/>
            <a:ext cx="8423275" cy="2466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18732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0D8F2EB2-17EF-FEF9-F466-971B14119ED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0000" y="2314800"/>
            <a:ext cx="8428037" cy="3826689"/>
          </a:xfrm>
        </p:spPr>
        <p:txBody>
          <a:bodyPr/>
          <a:lstStyle/>
          <a:p>
            <a:r>
              <a:rPr lang="de-DE" dirty="0"/>
              <a:t>entstanden aus einem Projekt der 1990er Jahre (mit Arbeitsstellen in Duisburg, Saarbrücken, Regensburg, Magdeburg, Koblenz, Paderborn, Bonn, Bremen, Hamburg)</a:t>
            </a:r>
          </a:p>
          <a:p>
            <a:r>
              <a:rPr lang="de-DE" dirty="0"/>
              <a:t>Ziel: Erfassung des Namenmaterials der kontinentaleuropäischen </a:t>
            </a:r>
            <a:r>
              <a:rPr lang="de-DE" i="1" dirty="0" err="1"/>
              <a:t>gentes</a:t>
            </a:r>
            <a:r>
              <a:rPr lang="de-DE" i="1" dirty="0"/>
              <a:t> </a:t>
            </a:r>
            <a:r>
              <a:rPr lang="de-DE" dirty="0"/>
              <a:t>des 4. bis 8. Jahrhunderts, um These einer </a:t>
            </a:r>
            <a:r>
              <a:rPr lang="de-DE" dirty="0" err="1"/>
              <a:t>ethnienspezifischen</a:t>
            </a:r>
            <a:r>
              <a:rPr lang="de-DE" dirty="0"/>
              <a:t> Namengebung zu prüfen.</a:t>
            </a:r>
          </a:p>
          <a:p>
            <a:r>
              <a:rPr lang="de-DE" dirty="0"/>
              <a:t>komplexe Datenstruktur:</a:t>
            </a:r>
          </a:p>
          <a:p>
            <a:pPr lvl="1"/>
            <a:r>
              <a:rPr lang="de-DE" dirty="0"/>
              <a:t>einzelne Personennamenbelege, wie sie in den Quellen dokumentiert sind (vgl. DMP)</a:t>
            </a:r>
          </a:p>
          <a:p>
            <a:pPr lvl="1"/>
            <a:r>
              <a:rPr lang="de-DE" dirty="0"/>
              <a:t>Verknüpfung dieser Einzelbelege in </a:t>
            </a:r>
            <a:r>
              <a:rPr lang="de-DE" dirty="0" err="1"/>
              <a:t>prosopographischer</a:t>
            </a:r>
            <a:r>
              <a:rPr lang="de-DE" dirty="0"/>
              <a:t> Arbeit zu einer Person</a:t>
            </a:r>
          </a:p>
          <a:p>
            <a:r>
              <a:rPr lang="de-DE" dirty="0"/>
              <a:t>Datenaufnahme auf Basis kritischer Editionen (inklusive Varianten im Apparat)</a:t>
            </a:r>
          </a:p>
          <a:p>
            <a:r>
              <a:rPr lang="de-DE" dirty="0"/>
              <a:t>chronologische Komplementarität zur DMP: Schwerpunkt der Daten im 4.–8. Jahrhundert (mit hoher Dichte zwischen 650 und 750)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1063288-E269-4A23-8172-D7B16BAD0B4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/>
              <a:t>NeG</a:t>
            </a:r>
            <a:r>
              <a:rPr lang="de-DE" dirty="0"/>
              <a:t> (Nomen et Gens)</a:t>
            </a:r>
          </a:p>
        </p:txBody>
      </p:sp>
    </p:spTree>
    <p:extLst>
      <p:ext uri="{BB962C8B-B14F-4D97-AF65-F5344CB8AC3E}">
        <p14:creationId xmlns:p14="http://schemas.microsoft.com/office/powerpoint/2010/main" val="3316685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562F71B9-C670-96FC-F288-9FC0953808D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0000" y="2314800"/>
            <a:ext cx="8428037" cy="2492990"/>
          </a:xfrm>
        </p:spPr>
        <p:txBody>
          <a:bodyPr/>
          <a:lstStyle/>
          <a:p>
            <a:r>
              <a:rPr lang="de-DE" dirty="0"/>
              <a:t>„Die Verknüpfung der […] Datenbanken über eine […] gemeinsame Lemmatisierung müsste doch auch für das Tübinger ‚</a:t>
            </a:r>
            <a:r>
              <a:rPr lang="de-DE" dirty="0" err="1"/>
              <a:t>e</a:t>
            </a:r>
            <a:r>
              <a:rPr lang="de-DE" dirty="0"/>
              <a:t>-Science </a:t>
            </a:r>
            <a:r>
              <a:rPr lang="de-DE" dirty="0" err="1"/>
              <a:t>center</a:t>
            </a:r>
            <a:r>
              <a:rPr lang="de-DE" dirty="0"/>
              <a:t>‘ eine interessante Aufgabe sein. Bei dem vorgesehenen Gespräch sollten wir auch nach einer Möglichkeit suchen, ein automatisches Lemmatisierungsprogramm in Tübingen zu installieren, so dass neu aufgenommene Daten (zu 70–90 % – je nach Namen-Corpus) bereits automatisch lemmatisiert werden. Denn mit jedem neu zu integrierenden Datenbestand wächst die Wahrscheinlichkeit, dass ein Personenname bereits einmal lemmatisiert wurde und diese Lemmatisierung nun nur wiederholt werden muss.“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D9C1B8E-7878-EFDB-3A1D-77893719444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E-Mail Dieter Geuenichs vom 24. Juni 2017:</a:t>
            </a:r>
          </a:p>
        </p:txBody>
      </p:sp>
    </p:spTree>
    <p:extLst>
      <p:ext uri="{BB962C8B-B14F-4D97-AF65-F5344CB8AC3E}">
        <p14:creationId xmlns:p14="http://schemas.microsoft.com/office/powerpoint/2010/main" val="21345053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AC0668E7-418A-BD3E-8961-994FA72E2F6A}"/>
              </a:ext>
            </a:extLst>
          </p:cNvPr>
          <p:cNvSpPr/>
          <p:nvPr/>
        </p:nvSpPr>
        <p:spPr>
          <a:xfrm>
            <a:off x="922148" y="906651"/>
            <a:ext cx="5160936" cy="3343759"/>
          </a:xfrm>
          <a:prstGeom prst="ellipse">
            <a:avLst/>
          </a:prstGeom>
          <a:solidFill>
            <a:schemeClr val="accent1">
              <a:alpha val="71087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C25260B3-E3DA-235B-66D6-D084A8428E39}"/>
              </a:ext>
            </a:extLst>
          </p:cNvPr>
          <p:cNvSpPr/>
          <p:nvPr/>
        </p:nvSpPr>
        <p:spPr>
          <a:xfrm>
            <a:off x="3192651" y="906652"/>
            <a:ext cx="4742481" cy="3343759"/>
          </a:xfrm>
          <a:prstGeom prst="ellipse">
            <a:avLst/>
          </a:prstGeom>
          <a:solidFill>
            <a:schemeClr val="tx2">
              <a:alpha val="22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AE21FC67-6DFC-8B9C-5003-9538A8D8C353}"/>
              </a:ext>
            </a:extLst>
          </p:cNvPr>
          <p:cNvSpPr txBox="1"/>
          <p:nvPr/>
        </p:nvSpPr>
        <p:spPr>
          <a:xfrm>
            <a:off x="1875294" y="2278251"/>
            <a:ext cx="8691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/>
              <a:t>DMP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B49D8543-6CB2-A76C-6E18-05E2D01689EF}"/>
              </a:ext>
            </a:extLst>
          </p:cNvPr>
          <p:cNvSpPr txBox="1"/>
          <p:nvPr/>
        </p:nvSpPr>
        <p:spPr>
          <a:xfrm>
            <a:off x="6469919" y="2303141"/>
            <a:ext cx="8178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err="1"/>
              <a:t>NeG</a:t>
            </a:r>
            <a:endParaRPr lang="de-DE" sz="2400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5D339486-2B11-80B6-5429-8B764B203C0B}"/>
              </a:ext>
            </a:extLst>
          </p:cNvPr>
          <p:cNvSpPr txBox="1"/>
          <p:nvPr/>
        </p:nvSpPr>
        <p:spPr>
          <a:xfrm>
            <a:off x="4045056" y="1642822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Belegform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50FE6F4E-F6AE-F7BD-8CCF-F09545F2E3EB}"/>
              </a:ext>
            </a:extLst>
          </p:cNvPr>
          <p:cNvSpPr txBox="1"/>
          <p:nvPr/>
        </p:nvSpPr>
        <p:spPr>
          <a:xfrm>
            <a:off x="3852008" y="1970863"/>
            <a:ext cx="1518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Quellenstelle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81993F5B-0D22-CE3F-4922-3DCBB16DBCE3}"/>
              </a:ext>
            </a:extLst>
          </p:cNvPr>
          <p:cNvSpPr txBox="1"/>
          <p:nvPr/>
        </p:nvSpPr>
        <p:spPr>
          <a:xfrm>
            <a:off x="4018720" y="2298904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Datierung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4357A673-D632-8E16-7D4D-0356922A0E2B}"/>
              </a:ext>
            </a:extLst>
          </p:cNvPr>
          <p:cNvSpPr txBox="1"/>
          <p:nvPr/>
        </p:nvSpPr>
        <p:spPr>
          <a:xfrm>
            <a:off x="3852008" y="2626945"/>
            <a:ext cx="1437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Amt / Weihe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EA716CAC-893A-8991-7D8D-F77075A81FCA}"/>
              </a:ext>
            </a:extLst>
          </p:cNvPr>
          <p:cNvSpPr txBox="1"/>
          <p:nvPr/>
        </p:nvSpPr>
        <p:spPr>
          <a:xfrm>
            <a:off x="4076052" y="2954987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/>
              <a:t>Lemma</a:t>
            </a:r>
          </a:p>
        </p:txBody>
      </p:sp>
      <p:pic>
        <p:nvPicPr>
          <p:cNvPr id="12" name="Grafik 11" descr="Ein Bild, das Text, Schrift, Screenshot, Schwarzweiß enthält.&#10;&#10;Automatisch generierte Beschreibung">
            <a:extLst>
              <a:ext uri="{FF2B5EF4-FFF2-40B4-BE49-F238E27FC236}">
                <a16:creationId xmlns:a16="http://schemas.microsoft.com/office/drawing/2014/main" id="{819CBB0F-0E22-5B9E-6290-6E00283C4A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0905" y="3324319"/>
            <a:ext cx="4064538" cy="4477059"/>
          </a:xfrm>
          <a:prstGeom prst="rect">
            <a:avLst/>
          </a:prstGeom>
          <a:ln>
            <a:solidFill>
              <a:schemeClr val="accent1">
                <a:shade val="15000"/>
              </a:schemeClr>
            </a:solidFill>
          </a:ln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A8F89E7D-3024-7FF6-8289-ABB92C14684F}"/>
              </a:ext>
            </a:extLst>
          </p:cNvPr>
          <p:cNvSpPr txBox="1"/>
          <p:nvPr/>
        </p:nvSpPr>
        <p:spPr>
          <a:xfrm>
            <a:off x="6780508" y="5562848"/>
            <a:ext cx="213391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MGH Libri</a:t>
            </a:r>
          </a:p>
          <a:p>
            <a:r>
              <a:rPr lang="de-DE" dirty="0" err="1"/>
              <a:t>memoriales</a:t>
            </a:r>
            <a:r>
              <a:rPr lang="de-DE" dirty="0"/>
              <a:t> </a:t>
            </a:r>
            <a:r>
              <a:rPr lang="de-DE" dirty="0" err="1"/>
              <a:t>n.s</a:t>
            </a:r>
            <a:r>
              <a:rPr lang="de-DE" dirty="0"/>
              <a:t>. 1, </a:t>
            </a:r>
          </a:p>
          <a:p>
            <a:r>
              <a:rPr lang="de-DE" dirty="0"/>
              <a:t>1979, S. 109</a:t>
            </a:r>
          </a:p>
        </p:txBody>
      </p:sp>
    </p:spTree>
    <p:extLst>
      <p:ext uri="{BB962C8B-B14F-4D97-AF65-F5344CB8AC3E}">
        <p14:creationId xmlns:p14="http://schemas.microsoft.com/office/powerpoint/2010/main" val="3563056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Ein Bild, das Text, Zahl, Software, Screenshot enthält.&#10;&#10;Automatisch generierte Beschreibung">
            <a:extLst>
              <a:ext uri="{FF2B5EF4-FFF2-40B4-BE49-F238E27FC236}">
                <a16:creationId xmlns:a16="http://schemas.microsoft.com/office/drawing/2014/main" id="{D76EB2B9-6284-ED33-1AD5-592989EA66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732" y="891044"/>
            <a:ext cx="8818536" cy="5883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32272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Ein Bild, das Text, Schrift, Reihe, Screenshot enthält.&#10;&#10;Automatisch generierte Beschreibung">
            <a:extLst>
              <a:ext uri="{FF2B5EF4-FFF2-40B4-BE49-F238E27FC236}">
                <a16:creationId xmlns:a16="http://schemas.microsoft.com/office/drawing/2014/main" id="{29861828-4F80-74E9-B705-65F2F7FFE6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53" y="906842"/>
            <a:ext cx="8400477" cy="2106702"/>
          </a:xfrm>
          <a:prstGeom prst="rect">
            <a:avLst/>
          </a:prstGeom>
        </p:spPr>
      </p:pic>
      <p:pic>
        <p:nvPicPr>
          <p:cNvPr id="3" name="Grafik 2" descr="Ein Bild, das Text, Screenshot, Software enthält.&#10;&#10;Automatisch generierte Beschreibung">
            <a:extLst>
              <a:ext uri="{FF2B5EF4-FFF2-40B4-BE49-F238E27FC236}">
                <a16:creationId xmlns:a16="http://schemas.microsoft.com/office/drawing/2014/main" id="{70D758B8-85D9-F62D-60B8-B57A5D267D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917" r="47051"/>
          <a:stretch/>
        </p:blipFill>
        <p:spPr>
          <a:xfrm>
            <a:off x="3518800" y="4130704"/>
            <a:ext cx="5426518" cy="2106701"/>
          </a:xfrm>
          <a:prstGeom prst="rect">
            <a:avLst/>
          </a:prstGeom>
        </p:spPr>
      </p:pic>
      <p:sp>
        <p:nvSpPr>
          <p:cNvPr id="4" name="Pfeil nach rechts 3">
            <a:extLst>
              <a:ext uri="{FF2B5EF4-FFF2-40B4-BE49-F238E27FC236}">
                <a16:creationId xmlns:a16="http://schemas.microsoft.com/office/drawing/2014/main" id="{545DB9B0-AA7B-EBFA-4405-99AF1B872C63}"/>
              </a:ext>
            </a:extLst>
          </p:cNvPr>
          <p:cNvSpPr/>
          <p:nvPr/>
        </p:nvSpPr>
        <p:spPr>
          <a:xfrm rot="1640175">
            <a:off x="1520636" y="3376399"/>
            <a:ext cx="1682820" cy="421419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9183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D0D28D9C-B908-318C-79E8-6780CDA9817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0000" y="2314800"/>
            <a:ext cx="8428037" cy="2831544"/>
          </a:xfrm>
        </p:spPr>
        <p:txBody>
          <a:bodyPr/>
          <a:lstStyle/>
          <a:p>
            <a:r>
              <a:rPr lang="de-DE" dirty="0"/>
              <a:t>Präsentation der entstehenden Datenbank NPPM</a:t>
            </a:r>
          </a:p>
          <a:p>
            <a:r>
              <a:rPr lang="de-DE" i="1" dirty="0"/>
              <a:t>I – Daten</a:t>
            </a:r>
          </a:p>
          <a:p>
            <a:r>
              <a:rPr lang="de-DE" dirty="0"/>
              <a:t>Keynote: „Perspektiven der Digital </a:t>
            </a:r>
            <a:r>
              <a:rPr lang="de-DE" dirty="0" err="1"/>
              <a:t>Humanities</a:t>
            </a:r>
            <a:r>
              <a:rPr lang="de-DE" dirty="0"/>
              <a:t> in den historischen Wissenschaften“</a:t>
            </a:r>
          </a:p>
          <a:p>
            <a:r>
              <a:rPr lang="de-DE" i="1" dirty="0"/>
              <a:t>II – Usability</a:t>
            </a:r>
          </a:p>
          <a:p>
            <a:r>
              <a:rPr lang="de-DE" i="1" dirty="0"/>
              <a:t>III – Schnittstellen</a:t>
            </a:r>
          </a:p>
          <a:p>
            <a:r>
              <a:rPr lang="de-DE" i="1" dirty="0"/>
              <a:t>IV – Potenzielle Anwendungsfälle für AI</a:t>
            </a:r>
          </a:p>
          <a:p>
            <a:r>
              <a:rPr lang="de-DE" dirty="0"/>
              <a:t>Schlussdiskussion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3C43FDD-95CB-4817-8E2C-C131D79431E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Struktur unseres Workshops:</a:t>
            </a:r>
          </a:p>
        </p:txBody>
      </p:sp>
    </p:spTree>
    <p:extLst>
      <p:ext uri="{BB962C8B-B14F-4D97-AF65-F5344CB8AC3E}">
        <p14:creationId xmlns:p14="http://schemas.microsoft.com/office/powerpoint/2010/main" val="17681604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Ein Bild, das Text, Screenshot, Schrift, Zahl enthält.&#10;&#10;Beschreibung automatisch generiert.">
            <a:extLst>
              <a:ext uri="{FF2B5EF4-FFF2-40B4-BE49-F238E27FC236}">
                <a16:creationId xmlns:a16="http://schemas.microsoft.com/office/drawing/2014/main" id="{156F154B-D3F3-BDAE-EC91-314B26CA08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242" y="1121838"/>
            <a:ext cx="7853516" cy="5148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1153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1DD3429B-2ED4-C091-545D-E248CFA7DF66}"/>
              </a:ext>
            </a:extLst>
          </p:cNvPr>
          <p:cNvSpPr/>
          <p:nvPr/>
        </p:nvSpPr>
        <p:spPr>
          <a:xfrm>
            <a:off x="242596" y="6548534"/>
            <a:ext cx="8428652" cy="2565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cs typeface="Arial"/>
              </a:rPr>
              <a:t>NPPM</a:t>
            </a:r>
            <a:endParaRPr lang="de-DE"/>
          </a:p>
        </p:txBody>
      </p:sp>
      <p:pic>
        <p:nvPicPr>
          <p:cNvPr id="2" name="Grafik 1" descr="Ein Bild, das Text, Screenshot, Schrift, Zahl enthält.&#10;&#10;Beschreibung automatisch generiert.">
            <a:extLst>
              <a:ext uri="{FF2B5EF4-FFF2-40B4-BE49-F238E27FC236}">
                <a16:creationId xmlns:a16="http://schemas.microsoft.com/office/drawing/2014/main" id="{1D6BA013-2E21-7540-B8EB-70DCC334F2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2751" y="954911"/>
            <a:ext cx="5763741" cy="5594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7750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1DD3429B-2ED4-C091-545D-E248CFA7DF66}"/>
              </a:ext>
            </a:extLst>
          </p:cNvPr>
          <p:cNvSpPr/>
          <p:nvPr/>
        </p:nvSpPr>
        <p:spPr>
          <a:xfrm>
            <a:off x="242596" y="6548534"/>
            <a:ext cx="8428652" cy="2565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cs typeface="Arial"/>
              </a:rPr>
              <a:t>NPPM</a:t>
            </a:r>
            <a:endParaRPr lang="de-DE"/>
          </a:p>
        </p:txBody>
      </p:sp>
      <p:pic>
        <p:nvPicPr>
          <p:cNvPr id="3" name="Grafik 2" descr="Ein Bild, das Text, Elektronik, Screenshot, Schrift enthält.&#10;&#10;Beschreibung automatisch generiert.">
            <a:extLst>
              <a:ext uri="{FF2B5EF4-FFF2-40B4-BE49-F238E27FC236}">
                <a16:creationId xmlns:a16="http://schemas.microsoft.com/office/drawing/2014/main" id="{572D2C28-F85B-27D0-0B7A-86F0150062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962" y="955629"/>
            <a:ext cx="7658582" cy="5457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01991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1DD3429B-2ED4-C091-545D-E248CFA7DF66}"/>
              </a:ext>
            </a:extLst>
          </p:cNvPr>
          <p:cNvSpPr/>
          <p:nvPr/>
        </p:nvSpPr>
        <p:spPr>
          <a:xfrm>
            <a:off x="242596" y="6548534"/>
            <a:ext cx="8428652" cy="2565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cs typeface="Arial"/>
              </a:rPr>
              <a:t>NPPM</a:t>
            </a:r>
            <a:endParaRPr lang="de-DE"/>
          </a:p>
        </p:txBody>
      </p:sp>
      <p:pic>
        <p:nvPicPr>
          <p:cNvPr id="4" name="Grafik 3" descr="Ein Bild, das Text, Screenshot, Zahl, Schrift enthält.&#10;&#10;Beschreibung automatisch generiert.">
            <a:extLst>
              <a:ext uri="{FF2B5EF4-FFF2-40B4-BE49-F238E27FC236}">
                <a16:creationId xmlns:a16="http://schemas.microsoft.com/office/drawing/2014/main" id="{6695E8F3-D6A0-59D3-1529-90F5A2E662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792" y="921773"/>
            <a:ext cx="5578223" cy="5475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3726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D0D28D9C-B908-318C-79E8-6780CDA9817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0000" y="2314800"/>
            <a:ext cx="8428037" cy="2831544"/>
          </a:xfrm>
        </p:spPr>
        <p:txBody>
          <a:bodyPr/>
          <a:lstStyle/>
          <a:p>
            <a:r>
              <a:rPr lang="de-DE" dirty="0"/>
              <a:t>Präsentation der entstehenden Datenbank NPPM</a:t>
            </a:r>
          </a:p>
          <a:p>
            <a:r>
              <a:rPr lang="de-DE" i="1" dirty="0"/>
              <a:t>I – Daten</a:t>
            </a:r>
          </a:p>
          <a:p>
            <a:r>
              <a:rPr lang="de-DE" dirty="0"/>
              <a:t>Keynote: „Perspektiven der Digital </a:t>
            </a:r>
            <a:r>
              <a:rPr lang="de-DE" dirty="0" err="1"/>
              <a:t>Humanities</a:t>
            </a:r>
            <a:r>
              <a:rPr lang="de-DE" dirty="0"/>
              <a:t> in den historischen Wissenschaften“</a:t>
            </a:r>
          </a:p>
          <a:p>
            <a:r>
              <a:rPr lang="de-DE" i="1" dirty="0"/>
              <a:t>II – Usability</a:t>
            </a:r>
          </a:p>
          <a:p>
            <a:r>
              <a:rPr lang="de-DE" i="1" dirty="0"/>
              <a:t>III – Schnittstellen</a:t>
            </a:r>
          </a:p>
          <a:p>
            <a:r>
              <a:rPr lang="de-DE" i="1" dirty="0"/>
              <a:t>IV – Potenzielle Anwendungsfälle für AI</a:t>
            </a:r>
          </a:p>
          <a:p>
            <a:r>
              <a:rPr lang="de-DE" dirty="0"/>
              <a:t>Schlussdiskussion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3C43FDD-95CB-4817-8E2C-C131D79431E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Struktur unseres Workshops:</a:t>
            </a:r>
          </a:p>
        </p:txBody>
      </p:sp>
    </p:spTree>
    <p:extLst>
      <p:ext uri="{BB962C8B-B14F-4D97-AF65-F5344CB8AC3E}">
        <p14:creationId xmlns:p14="http://schemas.microsoft.com/office/powerpoint/2010/main" val="38214643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FD216E82-0711-443A-9249-5772C60A025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0000" y="2314800"/>
            <a:ext cx="8428037" cy="3606115"/>
          </a:xfrm>
        </p:spPr>
        <p:txBody>
          <a:bodyPr wrap="square" lIns="0" tIns="0" rIns="0" bIns="0" anchor="t">
            <a:spAutoFit/>
          </a:bodyPr>
          <a:lstStyle/>
          <a:p>
            <a:r>
              <a:rPr lang="de-DE" sz="1600" dirty="0">
                <a:cs typeface="Arial"/>
              </a:rPr>
              <a:t>Vor aktueller Förderphase</a:t>
            </a:r>
            <a:endParaRPr lang="de-DE" dirty="0"/>
          </a:p>
          <a:p>
            <a:pPr lvl="1"/>
            <a:r>
              <a:rPr lang="de-DE" sz="1400" dirty="0" err="1">
                <a:cs typeface="Arial"/>
              </a:rPr>
              <a:t>NeG</a:t>
            </a:r>
            <a:endParaRPr lang="de-DE" sz="1400" dirty="0">
              <a:cs typeface="Arial"/>
            </a:endParaRPr>
          </a:p>
          <a:p>
            <a:pPr lvl="2"/>
            <a:r>
              <a:rPr lang="de-DE" sz="1200" dirty="0">
                <a:cs typeface="Arial"/>
              </a:rPr>
              <a:t>WWW-Einstiegsseite</a:t>
            </a:r>
          </a:p>
          <a:p>
            <a:pPr lvl="1"/>
            <a:r>
              <a:rPr lang="de-DE" sz="1400" dirty="0">
                <a:cs typeface="Arial"/>
              </a:rPr>
              <a:t>DMP</a:t>
            </a:r>
          </a:p>
          <a:p>
            <a:pPr lvl="1"/>
            <a:r>
              <a:rPr lang="de-DE" sz="1400" dirty="0">
                <a:cs typeface="Arial"/>
              </a:rPr>
              <a:t>NPPM (Prototyp)</a:t>
            </a:r>
          </a:p>
          <a:p>
            <a:r>
              <a:rPr lang="de-DE" sz="1600" dirty="0">
                <a:cs typeface="Arial"/>
              </a:rPr>
              <a:t>Nach aktueller Förderphase</a:t>
            </a:r>
          </a:p>
          <a:p>
            <a:pPr lvl="1"/>
            <a:r>
              <a:rPr lang="de-DE" sz="1400" dirty="0">
                <a:cs typeface="Arial"/>
              </a:rPr>
              <a:t>NPPM</a:t>
            </a:r>
          </a:p>
          <a:p>
            <a:endParaRPr lang="de-DE" dirty="0">
              <a:cs typeface="Arial"/>
            </a:endParaRPr>
          </a:p>
          <a:p>
            <a:endParaRPr lang="de-DE" sz="1600" dirty="0">
              <a:cs typeface="Arial"/>
            </a:endParaRPr>
          </a:p>
          <a:p>
            <a:pPr lvl="1"/>
            <a:endParaRPr lang="de-DE" sz="1400" dirty="0">
              <a:cs typeface="Arial"/>
            </a:endParaRPr>
          </a:p>
          <a:p>
            <a:pPr lvl="2"/>
            <a:endParaRPr lang="de-DE" sz="1200" dirty="0">
              <a:cs typeface="Arial"/>
            </a:endParaRPr>
          </a:p>
          <a:p>
            <a:endParaRPr lang="de-DE" sz="1600" dirty="0">
              <a:cs typeface="Arial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CCB447B-E1FA-4168-8D30-82513A2F39E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>
                <a:cs typeface="Arial"/>
              </a:rPr>
              <a:t>Softwarelandschaft</a:t>
            </a:r>
            <a:endParaRPr lang="de-DE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56FD3097-94CA-51C8-DCD8-88838FDD9590}"/>
              </a:ext>
            </a:extLst>
          </p:cNvPr>
          <p:cNvSpPr/>
          <p:nvPr/>
        </p:nvSpPr>
        <p:spPr>
          <a:xfrm>
            <a:off x="242596" y="6548534"/>
            <a:ext cx="8428652" cy="2565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cs typeface="Arial"/>
              </a:rPr>
              <a:t>NPPM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7444596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FD216E82-0711-443A-9249-5772C60A025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0000" y="2314800"/>
            <a:ext cx="8428037" cy="3539430"/>
          </a:xfrm>
        </p:spPr>
        <p:txBody>
          <a:bodyPr wrap="square" lIns="0" tIns="0" rIns="0" bIns="0" anchor="t">
            <a:spAutoFit/>
          </a:bodyPr>
          <a:lstStyle/>
          <a:p>
            <a:r>
              <a:rPr lang="de-DE" sz="1600">
                <a:cs typeface="Arial"/>
              </a:rPr>
              <a:t>Alle Daten von DMP und </a:t>
            </a:r>
            <a:r>
              <a:rPr lang="de-DE" sz="1600" err="1">
                <a:cs typeface="Arial"/>
              </a:rPr>
              <a:t>NeG</a:t>
            </a:r>
            <a:r>
              <a:rPr lang="de-DE" sz="1600">
                <a:cs typeface="Arial"/>
              </a:rPr>
              <a:t> zusammenführen (im Datenmodell von </a:t>
            </a:r>
            <a:r>
              <a:rPr lang="de-DE" sz="1600" err="1">
                <a:cs typeface="Arial"/>
              </a:rPr>
              <a:t>NeG</a:t>
            </a:r>
            <a:r>
              <a:rPr lang="de-DE" sz="1600">
                <a:cs typeface="Arial"/>
              </a:rPr>
              <a:t>)</a:t>
            </a:r>
          </a:p>
          <a:p>
            <a:pPr lvl="1"/>
            <a:r>
              <a:rPr lang="de-DE" sz="1400">
                <a:cs typeface="Arial"/>
              </a:rPr>
              <a:t>(</a:t>
            </a:r>
            <a:r>
              <a:rPr lang="de-DE" sz="1400" err="1">
                <a:cs typeface="Arial"/>
              </a:rPr>
              <a:t>NeG</a:t>
            </a:r>
            <a:r>
              <a:rPr lang="de-DE" sz="1400">
                <a:cs typeface="Arial"/>
              </a:rPr>
              <a:t>: Bisher weniger Daten, aber: komplexeres Datenmodell, bei Bedarf ausbauen)</a:t>
            </a:r>
          </a:p>
          <a:p>
            <a:r>
              <a:rPr lang="de-DE" sz="1600">
                <a:cs typeface="Arial"/>
              </a:rPr>
              <a:t>Einstiegsseite in </a:t>
            </a:r>
            <a:r>
              <a:rPr lang="de-DE" sz="1600" err="1">
                <a:cs typeface="Arial"/>
              </a:rPr>
              <a:t>NeG</a:t>
            </a:r>
            <a:r>
              <a:rPr lang="de-DE" sz="1600">
                <a:cs typeface="Arial"/>
              </a:rPr>
              <a:t> abbilden</a:t>
            </a:r>
          </a:p>
          <a:p>
            <a:r>
              <a:rPr lang="de-DE" sz="1600" err="1">
                <a:cs typeface="Arial"/>
              </a:rPr>
              <a:t>NeG</a:t>
            </a:r>
            <a:r>
              <a:rPr lang="de-DE" sz="1600">
                <a:cs typeface="Arial"/>
              </a:rPr>
              <a:t>: </a:t>
            </a:r>
            <a:r>
              <a:rPr lang="de-DE" sz="1600" err="1">
                <a:cs typeface="Arial"/>
              </a:rPr>
              <a:t>Redesign+Ausbau</a:t>
            </a:r>
            <a:r>
              <a:rPr lang="de-DE" sz="1600">
                <a:cs typeface="Arial"/>
              </a:rPr>
              <a:t> zu NPPM</a:t>
            </a:r>
          </a:p>
          <a:p>
            <a:pPr lvl="1"/>
            <a:r>
              <a:rPr lang="de-DE" sz="1400">
                <a:cs typeface="Arial"/>
              </a:rPr>
              <a:t>=&gt; Enthält alle Daten aus DMP</a:t>
            </a:r>
          </a:p>
          <a:p>
            <a:r>
              <a:rPr lang="de-DE" sz="1600">
                <a:cs typeface="Arial"/>
              </a:rPr>
              <a:t>Alle anderen Systeme nach NPPM-Relaunch außer Betrieb nehmen</a:t>
            </a:r>
            <a:endParaRPr lang="de-DE"/>
          </a:p>
          <a:p>
            <a:endParaRPr lang="de-DE">
              <a:cs typeface="Arial"/>
            </a:endParaRPr>
          </a:p>
          <a:p>
            <a:endParaRPr lang="de-DE" sz="1600">
              <a:cs typeface="Arial"/>
            </a:endParaRPr>
          </a:p>
          <a:p>
            <a:pPr lvl="1"/>
            <a:endParaRPr lang="de-DE" sz="1400">
              <a:cs typeface="Arial"/>
            </a:endParaRPr>
          </a:p>
          <a:p>
            <a:pPr lvl="2"/>
            <a:endParaRPr lang="de-DE" sz="1200">
              <a:cs typeface="Arial"/>
            </a:endParaRPr>
          </a:p>
          <a:p>
            <a:endParaRPr lang="de-DE" sz="1600">
              <a:cs typeface="Arial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CCB447B-E1FA-4168-8D30-82513A2F39E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>
                <a:cs typeface="Arial"/>
              </a:rPr>
              <a:t>Softwarelandschaft</a:t>
            </a:r>
            <a:endParaRPr lang="de-DE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56FD3097-94CA-51C8-DCD8-88838FDD9590}"/>
              </a:ext>
            </a:extLst>
          </p:cNvPr>
          <p:cNvSpPr/>
          <p:nvPr/>
        </p:nvSpPr>
        <p:spPr>
          <a:xfrm>
            <a:off x="242596" y="6548534"/>
            <a:ext cx="8428652" cy="2565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cs typeface="Arial"/>
              </a:rPr>
              <a:t>NPPM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69054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FD216E82-0711-443A-9249-5772C60A025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0000" y="2314800"/>
            <a:ext cx="8428037" cy="3518912"/>
          </a:xfrm>
        </p:spPr>
        <p:txBody>
          <a:bodyPr wrap="square" lIns="0" tIns="0" rIns="0" bIns="0" anchor="t">
            <a:spAutoFit/>
          </a:bodyPr>
          <a:lstStyle/>
          <a:p>
            <a:r>
              <a:rPr lang="de-DE" sz="1600">
                <a:cs typeface="Arial"/>
              </a:rPr>
              <a:t>Überarbeitung </a:t>
            </a:r>
            <a:r>
              <a:rPr lang="de-DE" sz="1600" err="1">
                <a:cs typeface="Arial"/>
              </a:rPr>
              <a:t>NeG</a:t>
            </a:r>
            <a:r>
              <a:rPr lang="de-DE" sz="1600">
                <a:cs typeface="Arial"/>
              </a:rPr>
              <a:t> (weitgehend abgeschlossen)</a:t>
            </a:r>
          </a:p>
          <a:p>
            <a:pPr lvl="1"/>
            <a:r>
              <a:rPr lang="de-DE" sz="1400">
                <a:cs typeface="Arial"/>
              </a:rPr>
              <a:t>MVC-Architektur </a:t>
            </a:r>
          </a:p>
          <a:p>
            <a:pPr lvl="1"/>
            <a:r>
              <a:rPr lang="de-DE" sz="1400" err="1">
                <a:cs typeface="Arial"/>
              </a:rPr>
              <a:t>InnoDB</a:t>
            </a:r>
            <a:endParaRPr lang="de-DE" sz="1400">
              <a:cs typeface="Arial"/>
            </a:endParaRPr>
          </a:p>
          <a:p>
            <a:pPr lvl="2"/>
            <a:r>
              <a:rPr lang="de-DE" sz="1200">
                <a:cs typeface="Arial"/>
              </a:rPr>
              <a:t>Konsistenz! (</a:t>
            </a:r>
            <a:r>
              <a:rPr lang="de-DE" sz="1200" err="1">
                <a:cs typeface="Arial"/>
              </a:rPr>
              <a:t>Foreign</a:t>
            </a:r>
            <a:r>
              <a:rPr lang="de-DE" sz="1200">
                <a:cs typeface="Arial"/>
              </a:rPr>
              <a:t>/Unique-Schlüssel)</a:t>
            </a:r>
          </a:p>
          <a:p>
            <a:pPr lvl="1"/>
            <a:r>
              <a:rPr lang="de-DE" sz="1400">
                <a:cs typeface="Arial"/>
              </a:rPr>
              <a:t>Schutzmaßnahmen</a:t>
            </a:r>
          </a:p>
          <a:p>
            <a:pPr lvl="2"/>
            <a:r>
              <a:rPr lang="de-DE" sz="1200">
                <a:cs typeface="Arial"/>
              </a:rPr>
              <a:t>Verhinderung SQL-</a:t>
            </a:r>
            <a:r>
              <a:rPr lang="de-DE" sz="1200" err="1">
                <a:cs typeface="Arial"/>
              </a:rPr>
              <a:t>Injection</a:t>
            </a:r>
            <a:endParaRPr lang="de-DE" sz="1200">
              <a:cs typeface="Arial"/>
            </a:endParaRPr>
          </a:p>
          <a:p>
            <a:pPr lvl="2"/>
            <a:r>
              <a:rPr lang="de-DE" sz="1200">
                <a:cs typeface="Arial"/>
              </a:rPr>
              <a:t>SALT (für Passwörter)</a:t>
            </a:r>
          </a:p>
          <a:p>
            <a:endParaRPr lang="de-DE" sz="1600">
              <a:cs typeface="Arial"/>
            </a:endParaRPr>
          </a:p>
          <a:p>
            <a:endParaRPr lang="de-DE" sz="1600">
              <a:cs typeface="Arial"/>
            </a:endParaRPr>
          </a:p>
          <a:p>
            <a:pPr lvl="1"/>
            <a:endParaRPr lang="de-DE" sz="1400">
              <a:cs typeface="Arial"/>
            </a:endParaRPr>
          </a:p>
          <a:p>
            <a:pPr lvl="2"/>
            <a:endParaRPr lang="de-DE" sz="1200">
              <a:cs typeface="Arial"/>
            </a:endParaRPr>
          </a:p>
          <a:p>
            <a:endParaRPr lang="de-DE" sz="1600">
              <a:cs typeface="Arial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CCB447B-E1FA-4168-8D30-82513A2F39E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>
                <a:cs typeface="Arial"/>
              </a:rPr>
              <a:t>Technische Arbeiten</a:t>
            </a:r>
            <a:endParaRPr lang="de-DE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56FD3097-94CA-51C8-DCD8-88838FDD9590}"/>
              </a:ext>
            </a:extLst>
          </p:cNvPr>
          <p:cNvSpPr/>
          <p:nvPr/>
        </p:nvSpPr>
        <p:spPr>
          <a:xfrm>
            <a:off x="242596" y="6548534"/>
            <a:ext cx="8428652" cy="2565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cs typeface="Arial"/>
              </a:rPr>
              <a:t>NPPM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39380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FD216E82-0711-443A-9249-5772C60A025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0000" y="2314800"/>
            <a:ext cx="8428037" cy="2698175"/>
          </a:xfrm>
        </p:spPr>
        <p:txBody>
          <a:bodyPr wrap="square" lIns="0" tIns="0" rIns="0" bIns="0" anchor="t">
            <a:spAutoFit/>
          </a:bodyPr>
          <a:lstStyle/>
          <a:p>
            <a:r>
              <a:rPr lang="de-DE" sz="1600" dirty="0">
                <a:cs typeface="Arial"/>
              </a:rPr>
              <a:t>Zusammenführung DMP – </a:t>
            </a:r>
            <a:r>
              <a:rPr lang="de-DE" sz="1600" dirty="0" err="1">
                <a:cs typeface="Arial"/>
              </a:rPr>
              <a:t>NeG</a:t>
            </a:r>
            <a:r>
              <a:rPr lang="de-DE" sz="1600" dirty="0">
                <a:cs typeface="Arial"/>
              </a:rPr>
              <a:t> (in Arbeit)</a:t>
            </a:r>
          </a:p>
          <a:p>
            <a:pPr lvl="1"/>
            <a:r>
              <a:rPr lang="de-DE" sz="1400" dirty="0">
                <a:cs typeface="Arial"/>
              </a:rPr>
              <a:t>Workshops</a:t>
            </a:r>
          </a:p>
          <a:p>
            <a:pPr lvl="1"/>
            <a:r>
              <a:rPr lang="de-DE" sz="1400" dirty="0">
                <a:cs typeface="Arial"/>
              </a:rPr>
              <a:t>Alignment-Tool (Screenshot auf nächster Folie)</a:t>
            </a:r>
          </a:p>
          <a:p>
            <a:pPr lvl="1"/>
            <a:r>
              <a:rPr lang="de-DE" sz="1400" dirty="0">
                <a:cs typeface="Arial"/>
              </a:rPr>
              <a:t>Importroutinen</a:t>
            </a:r>
          </a:p>
          <a:p>
            <a:endParaRPr lang="de-DE" sz="1600" dirty="0">
              <a:cs typeface="Arial"/>
            </a:endParaRPr>
          </a:p>
          <a:p>
            <a:endParaRPr lang="de-DE" sz="1600" dirty="0">
              <a:cs typeface="Arial"/>
            </a:endParaRPr>
          </a:p>
          <a:p>
            <a:pPr lvl="1"/>
            <a:endParaRPr lang="de-DE" sz="1400" dirty="0">
              <a:cs typeface="Arial"/>
            </a:endParaRPr>
          </a:p>
          <a:p>
            <a:pPr lvl="2"/>
            <a:endParaRPr lang="de-DE" sz="1200" dirty="0">
              <a:cs typeface="Arial"/>
            </a:endParaRPr>
          </a:p>
          <a:p>
            <a:endParaRPr lang="de-DE" sz="1600" dirty="0">
              <a:cs typeface="Arial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CCB447B-E1FA-4168-8D30-82513A2F39E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>
                <a:cs typeface="Arial"/>
              </a:rPr>
              <a:t>Technische Arbeiten</a:t>
            </a:r>
            <a:endParaRPr lang="de-DE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56FD3097-94CA-51C8-DCD8-88838FDD9590}"/>
              </a:ext>
            </a:extLst>
          </p:cNvPr>
          <p:cNvSpPr/>
          <p:nvPr/>
        </p:nvSpPr>
        <p:spPr>
          <a:xfrm>
            <a:off x="242596" y="6548534"/>
            <a:ext cx="8428652" cy="2565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cs typeface="Arial"/>
              </a:rPr>
              <a:t>NPPM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588118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FD216E82-0711-443A-9249-5772C60A025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0000" y="2314800"/>
            <a:ext cx="8428037" cy="1821011"/>
          </a:xfrm>
        </p:spPr>
        <p:txBody>
          <a:bodyPr wrap="square" lIns="0" tIns="0" rIns="0" bIns="0" anchor="t">
            <a:spAutoFit/>
          </a:bodyPr>
          <a:lstStyle/>
          <a:p>
            <a:r>
              <a:rPr lang="de-DE" sz="1600" dirty="0">
                <a:cs typeface="Arial"/>
              </a:rPr>
              <a:t>Zusammenführung DMP – </a:t>
            </a:r>
            <a:r>
              <a:rPr lang="de-DE" sz="1600" dirty="0" err="1">
                <a:cs typeface="Arial"/>
              </a:rPr>
              <a:t>NeG</a:t>
            </a:r>
            <a:r>
              <a:rPr lang="de-DE" sz="1600" dirty="0">
                <a:cs typeface="Arial"/>
              </a:rPr>
              <a:t>: Alignment-Tool</a:t>
            </a:r>
          </a:p>
          <a:p>
            <a:endParaRPr lang="de-DE" sz="1600" dirty="0">
              <a:cs typeface="Arial"/>
            </a:endParaRPr>
          </a:p>
          <a:p>
            <a:endParaRPr lang="de-DE" sz="1600" dirty="0">
              <a:cs typeface="Arial"/>
            </a:endParaRPr>
          </a:p>
          <a:p>
            <a:pPr lvl="1"/>
            <a:endParaRPr lang="de-DE" sz="1400" dirty="0">
              <a:cs typeface="Arial"/>
            </a:endParaRPr>
          </a:p>
          <a:p>
            <a:pPr lvl="2"/>
            <a:endParaRPr lang="de-DE" sz="1200" dirty="0">
              <a:cs typeface="Arial"/>
            </a:endParaRPr>
          </a:p>
          <a:p>
            <a:endParaRPr lang="de-DE" sz="1600" dirty="0">
              <a:cs typeface="Arial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CCB447B-E1FA-4168-8D30-82513A2F39E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>
                <a:cs typeface="Arial"/>
              </a:rPr>
              <a:t>Technische Arbeiten</a:t>
            </a:r>
            <a:endParaRPr lang="de-DE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56FD3097-94CA-51C8-DCD8-88838FDD9590}"/>
              </a:ext>
            </a:extLst>
          </p:cNvPr>
          <p:cNvSpPr/>
          <p:nvPr/>
        </p:nvSpPr>
        <p:spPr>
          <a:xfrm>
            <a:off x="242596" y="6548534"/>
            <a:ext cx="8428652" cy="2565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cs typeface="Arial"/>
              </a:rPr>
              <a:t>NPPM</a:t>
            </a:r>
            <a:endParaRPr lang="de-DE"/>
          </a:p>
        </p:txBody>
      </p:sp>
      <p:pic>
        <p:nvPicPr>
          <p:cNvPr id="6" name="Grafik 5" descr="Ein Bild, das Text, Screenshot, Zahl, Schrift enthält.&#10;&#10;Beschreibung automatisch generiert.">
            <a:extLst>
              <a:ext uri="{FF2B5EF4-FFF2-40B4-BE49-F238E27FC236}">
                <a16:creationId xmlns:a16="http://schemas.microsoft.com/office/drawing/2014/main" id="{FCB1D3EF-D48A-EBDB-7CBD-D102DA6F2D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201" y="2599250"/>
            <a:ext cx="6877050" cy="3724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010417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FD216E82-0711-443A-9249-5772C60A025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0000" y="2314800"/>
            <a:ext cx="8428037" cy="2698175"/>
          </a:xfrm>
        </p:spPr>
        <p:txBody>
          <a:bodyPr wrap="square" lIns="0" tIns="0" rIns="0" bIns="0" anchor="t">
            <a:spAutoFit/>
          </a:bodyPr>
          <a:lstStyle/>
          <a:p>
            <a:r>
              <a:rPr lang="de-DE" sz="1600">
                <a:cs typeface="Arial"/>
              </a:rPr>
              <a:t>Ausbau </a:t>
            </a:r>
            <a:r>
              <a:rPr lang="de-DE" sz="1600" err="1">
                <a:cs typeface="Arial"/>
              </a:rPr>
              <a:t>NeG</a:t>
            </a:r>
            <a:r>
              <a:rPr lang="de-DE" sz="1600">
                <a:cs typeface="Arial"/>
              </a:rPr>
              <a:t> (in Vorbereitung)</a:t>
            </a:r>
          </a:p>
          <a:p>
            <a:pPr lvl="1"/>
            <a:r>
              <a:rPr lang="de-DE" sz="1400">
                <a:cs typeface="Arial"/>
              </a:rPr>
              <a:t>REST-API</a:t>
            </a:r>
          </a:p>
          <a:p>
            <a:pPr lvl="1"/>
            <a:r>
              <a:rPr lang="de-DE" sz="1400">
                <a:cs typeface="Arial"/>
              </a:rPr>
              <a:t>GND-Anreicherung</a:t>
            </a:r>
          </a:p>
          <a:p>
            <a:pPr lvl="1"/>
            <a:r>
              <a:rPr lang="de-DE" sz="1400">
                <a:cs typeface="Arial"/>
              </a:rPr>
              <a:t>CSV-Export</a:t>
            </a:r>
          </a:p>
          <a:p>
            <a:endParaRPr lang="de-DE" sz="1600">
              <a:cs typeface="Arial"/>
            </a:endParaRPr>
          </a:p>
          <a:p>
            <a:endParaRPr lang="de-DE" sz="1600">
              <a:cs typeface="Arial"/>
            </a:endParaRPr>
          </a:p>
          <a:p>
            <a:pPr lvl="1"/>
            <a:endParaRPr lang="de-DE" sz="1400">
              <a:cs typeface="Arial"/>
            </a:endParaRPr>
          </a:p>
          <a:p>
            <a:pPr lvl="2"/>
            <a:endParaRPr lang="de-DE" sz="1200">
              <a:cs typeface="Arial"/>
            </a:endParaRPr>
          </a:p>
          <a:p>
            <a:endParaRPr lang="de-DE" sz="1600">
              <a:cs typeface="Arial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CCB447B-E1FA-4168-8D30-82513A2F39E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>
                <a:cs typeface="Arial"/>
              </a:rPr>
              <a:t>Technische Arbeiten</a:t>
            </a:r>
            <a:endParaRPr lang="de-DE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56FD3097-94CA-51C8-DCD8-88838FDD9590}"/>
              </a:ext>
            </a:extLst>
          </p:cNvPr>
          <p:cNvSpPr/>
          <p:nvPr/>
        </p:nvSpPr>
        <p:spPr>
          <a:xfrm>
            <a:off x="242596" y="6548534"/>
            <a:ext cx="8428652" cy="2565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cs typeface="Arial"/>
              </a:rPr>
              <a:t>NPPM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676661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FD216E82-0711-443A-9249-5772C60A025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0000" y="2314800"/>
            <a:ext cx="8428037" cy="3282950"/>
          </a:xfrm>
        </p:spPr>
        <p:txBody>
          <a:bodyPr wrap="square" lIns="0" tIns="0" rIns="0" bIns="0" anchor="t">
            <a:spAutoFit/>
          </a:bodyPr>
          <a:lstStyle/>
          <a:p>
            <a:r>
              <a:rPr lang="de-DE" sz="1600" dirty="0">
                <a:cs typeface="Arial"/>
              </a:rPr>
              <a:t>Relaunch als NPPM (in Vorbereitung)</a:t>
            </a:r>
          </a:p>
          <a:p>
            <a:pPr lvl="1"/>
            <a:r>
              <a:rPr lang="de-DE" sz="1400" dirty="0">
                <a:cs typeface="Arial"/>
              </a:rPr>
              <a:t>Uni Layout + Responsive</a:t>
            </a:r>
          </a:p>
          <a:p>
            <a:pPr lvl="1"/>
            <a:r>
              <a:rPr lang="de-DE" sz="1400" dirty="0">
                <a:cs typeface="Arial"/>
              </a:rPr>
              <a:t>Barrierefreiheit</a:t>
            </a:r>
          </a:p>
          <a:p>
            <a:pPr lvl="1"/>
            <a:r>
              <a:rPr lang="de-DE" sz="1400" dirty="0">
                <a:cs typeface="Arial"/>
              </a:rPr>
              <a:t>Datenschutzerklärung (+VVT)</a:t>
            </a:r>
          </a:p>
          <a:p>
            <a:pPr lvl="1"/>
            <a:r>
              <a:rPr lang="de-DE" sz="1400" dirty="0">
                <a:cs typeface="Arial"/>
              </a:rPr>
              <a:t>Mini-CMS</a:t>
            </a:r>
          </a:p>
          <a:p>
            <a:pPr lvl="1"/>
            <a:r>
              <a:rPr lang="de-DE" sz="1400" dirty="0" err="1">
                <a:cs typeface="Arial"/>
              </a:rPr>
              <a:t>NeG</a:t>
            </a:r>
            <a:r>
              <a:rPr lang="de-DE" sz="1400" dirty="0">
                <a:cs typeface="Arial"/>
              </a:rPr>
              <a:t>-DMP-Funktionen übernehmen (z.B. für spezielle Bereinigungen)</a:t>
            </a:r>
          </a:p>
          <a:p>
            <a:endParaRPr lang="de-DE" sz="1600" dirty="0">
              <a:cs typeface="Arial"/>
            </a:endParaRPr>
          </a:p>
          <a:p>
            <a:endParaRPr lang="de-DE" sz="1600" dirty="0">
              <a:cs typeface="Arial"/>
            </a:endParaRPr>
          </a:p>
          <a:p>
            <a:pPr lvl="1"/>
            <a:endParaRPr lang="de-DE" sz="1400" dirty="0">
              <a:cs typeface="Arial"/>
            </a:endParaRPr>
          </a:p>
          <a:p>
            <a:pPr lvl="2"/>
            <a:endParaRPr lang="de-DE" sz="1200" dirty="0">
              <a:cs typeface="Arial"/>
            </a:endParaRPr>
          </a:p>
          <a:p>
            <a:endParaRPr lang="de-DE" sz="1600" dirty="0">
              <a:cs typeface="Arial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CCB447B-E1FA-4168-8D30-82513A2F39E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>
                <a:cs typeface="Arial"/>
              </a:rPr>
              <a:t>Technische Arbeiten</a:t>
            </a:r>
            <a:endParaRPr lang="de-DE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56FD3097-94CA-51C8-DCD8-88838FDD9590}"/>
              </a:ext>
            </a:extLst>
          </p:cNvPr>
          <p:cNvSpPr/>
          <p:nvPr/>
        </p:nvSpPr>
        <p:spPr>
          <a:xfrm>
            <a:off x="242596" y="6548534"/>
            <a:ext cx="8428652" cy="2565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cs typeface="Arial"/>
              </a:rPr>
              <a:t>NPPM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692296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1DD3429B-2ED4-C091-545D-E248CFA7DF66}"/>
              </a:ext>
            </a:extLst>
          </p:cNvPr>
          <p:cNvSpPr/>
          <p:nvPr/>
        </p:nvSpPr>
        <p:spPr>
          <a:xfrm>
            <a:off x="242596" y="6548534"/>
            <a:ext cx="8428652" cy="2565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cs typeface="Arial"/>
              </a:rPr>
              <a:t>NPPM</a:t>
            </a:r>
            <a:endParaRPr lang="de-DE"/>
          </a:p>
        </p:txBody>
      </p:sp>
      <p:pic>
        <p:nvPicPr>
          <p:cNvPr id="7" name="Grafik 6" descr="Ein Bild, das Text, Screenshot, Reihe, Zahl enthält.&#10;&#10;Beschreibung automatisch generiert.">
            <a:extLst>
              <a:ext uri="{FF2B5EF4-FFF2-40B4-BE49-F238E27FC236}">
                <a16:creationId xmlns:a16="http://schemas.microsoft.com/office/drawing/2014/main" id="{33771874-7A46-1498-390A-C15B002760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661" y="1524779"/>
            <a:ext cx="8756854" cy="4195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215067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FD216E82-0711-443A-9249-5772C60A025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0000" y="2314800"/>
            <a:ext cx="8428037" cy="3990836"/>
          </a:xfrm>
        </p:spPr>
        <p:txBody>
          <a:bodyPr wrap="square" lIns="0" tIns="0" rIns="0" bIns="0" anchor="t">
            <a:spAutoFit/>
          </a:bodyPr>
          <a:lstStyle/>
          <a:p>
            <a:r>
              <a:rPr lang="de-DE" sz="1600" dirty="0">
                <a:cs typeface="Arial"/>
              </a:rPr>
              <a:t>Systempflege</a:t>
            </a:r>
          </a:p>
          <a:p>
            <a:pPr lvl="1"/>
            <a:r>
              <a:rPr lang="de-DE" sz="1400" dirty="0">
                <a:cs typeface="Arial"/>
              </a:rPr>
              <a:t>Ubuntu 22.04 LTS</a:t>
            </a:r>
          </a:p>
          <a:p>
            <a:pPr lvl="1"/>
            <a:r>
              <a:rPr lang="de-DE" sz="1400" dirty="0" err="1">
                <a:cs typeface="Arial"/>
              </a:rPr>
              <a:t>NeG</a:t>
            </a:r>
            <a:endParaRPr lang="de-DE" sz="1400" dirty="0">
              <a:cs typeface="Arial"/>
            </a:endParaRPr>
          </a:p>
          <a:p>
            <a:pPr lvl="2"/>
            <a:r>
              <a:rPr lang="de-DE" sz="1200" dirty="0">
                <a:cs typeface="Arial"/>
              </a:rPr>
              <a:t>JDK 17</a:t>
            </a:r>
            <a:endParaRPr lang="de-DE" dirty="0">
              <a:cs typeface="Arial"/>
            </a:endParaRPr>
          </a:p>
          <a:p>
            <a:pPr lvl="2"/>
            <a:r>
              <a:rPr lang="de-DE" sz="1200" dirty="0" err="1">
                <a:cs typeface="Arial"/>
              </a:rPr>
              <a:t>Tomcat</a:t>
            </a:r>
            <a:r>
              <a:rPr lang="de-DE" sz="1200" dirty="0">
                <a:cs typeface="Arial"/>
              </a:rPr>
              <a:t> 9</a:t>
            </a:r>
          </a:p>
          <a:p>
            <a:pPr lvl="2"/>
            <a:r>
              <a:rPr lang="de-DE" sz="1200" dirty="0">
                <a:cs typeface="Arial"/>
              </a:rPr>
              <a:t>MySQL 8</a:t>
            </a:r>
          </a:p>
          <a:p>
            <a:pPr lvl="1"/>
            <a:r>
              <a:rPr lang="de-DE" sz="1400" dirty="0">
                <a:cs typeface="Arial"/>
              </a:rPr>
              <a:t>DMP</a:t>
            </a:r>
          </a:p>
          <a:p>
            <a:pPr lvl="2"/>
            <a:r>
              <a:rPr lang="de-DE" sz="1200" dirty="0">
                <a:cs typeface="Arial"/>
              </a:rPr>
              <a:t>PostgreSQL 14</a:t>
            </a:r>
          </a:p>
          <a:p>
            <a:pPr lvl="2"/>
            <a:r>
              <a:rPr lang="de-DE" sz="1200" dirty="0">
                <a:cs typeface="Arial"/>
              </a:rPr>
              <a:t>PHP 8.1</a:t>
            </a:r>
          </a:p>
          <a:p>
            <a:endParaRPr lang="de-DE" sz="1600" dirty="0">
              <a:cs typeface="Arial"/>
            </a:endParaRPr>
          </a:p>
          <a:p>
            <a:endParaRPr lang="de-DE" sz="1600" dirty="0">
              <a:cs typeface="Arial"/>
            </a:endParaRPr>
          </a:p>
          <a:p>
            <a:pPr lvl="1"/>
            <a:endParaRPr lang="de-DE" sz="1400" dirty="0">
              <a:cs typeface="Arial"/>
            </a:endParaRPr>
          </a:p>
          <a:p>
            <a:pPr lvl="2"/>
            <a:endParaRPr lang="de-DE" sz="1200" dirty="0">
              <a:cs typeface="Arial"/>
            </a:endParaRPr>
          </a:p>
          <a:p>
            <a:endParaRPr lang="de-DE" sz="1600" dirty="0">
              <a:cs typeface="Arial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CCB447B-E1FA-4168-8D30-82513A2F39E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>
                <a:cs typeface="Arial"/>
              </a:rPr>
              <a:t>Technische Arbeiten</a:t>
            </a:r>
            <a:endParaRPr lang="de-DE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56FD3097-94CA-51C8-DCD8-88838FDD9590}"/>
              </a:ext>
            </a:extLst>
          </p:cNvPr>
          <p:cNvSpPr/>
          <p:nvPr/>
        </p:nvSpPr>
        <p:spPr>
          <a:xfrm>
            <a:off x="242596" y="6548534"/>
            <a:ext cx="8428652" cy="2565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cs typeface="Arial"/>
              </a:rPr>
              <a:t>NPPM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829845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FD216E82-0711-443A-9249-5772C60A025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0000" y="2314800"/>
            <a:ext cx="8428037" cy="2169825"/>
          </a:xfrm>
        </p:spPr>
        <p:txBody>
          <a:bodyPr wrap="square" lIns="0" tIns="0" rIns="0" bIns="0" anchor="t">
            <a:spAutoFit/>
          </a:bodyPr>
          <a:lstStyle/>
          <a:p>
            <a:pPr lvl="1"/>
            <a:r>
              <a:rPr lang="de-DE">
                <a:cs typeface="Arial"/>
              </a:rPr>
              <a:t>Fragen? Anmerkungen?</a:t>
            </a:r>
          </a:p>
          <a:p>
            <a:pPr lvl="1"/>
            <a:endParaRPr lang="de-DE">
              <a:cs typeface="Arial"/>
            </a:endParaRPr>
          </a:p>
          <a:p>
            <a:pPr lvl="1"/>
            <a:endParaRPr lang="de-DE">
              <a:cs typeface="Arial"/>
            </a:endParaRPr>
          </a:p>
          <a:p>
            <a:pPr lvl="2"/>
            <a:endParaRPr lang="de-DE">
              <a:cs typeface="Arial"/>
            </a:endParaRPr>
          </a:p>
          <a:p>
            <a:pPr lvl="3"/>
            <a:endParaRPr lang="de-DE">
              <a:cs typeface="Arial"/>
            </a:endParaRPr>
          </a:p>
          <a:p>
            <a:pPr lvl="3"/>
            <a:endParaRPr lang="de-DE">
              <a:cs typeface="Arial"/>
            </a:endParaRPr>
          </a:p>
          <a:p>
            <a:pPr lvl="2"/>
            <a:endParaRPr lang="de-DE">
              <a:cs typeface="Arial"/>
            </a:endParaRPr>
          </a:p>
          <a:p>
            <a:pPr lvl="1"/>
            <a:endParaRPr lang="de-DE">
              <a:cs typeface="Arial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CCB447B-E1FA-4168-8D30-82513A2F39E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>
                <a:cs typeface="Arial"/>
              </a:rPr>
              <a:t>Verschiedenes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1DD3429B-2ED4-C091-545D-E248CFA7DF66}"/>
              </a:ext>
            </a:extLst>
          </p:cNvPr>
          <p:cNvSpPr/>
          <p:nvPr/>
        </p:nvSpPr>
        <p:spPr>
          <a:xfrm>
            <a:off x="242596" y="6548534"/>
            <a:ext cx="8428652" cy="2565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cs typeface="Arial"/>
              </a:rPr>
              <a:t>NPPM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49907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AA08C444-A34C-6F6D-F8CF-008F0E248FC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0000" y="2314800"/>
            <a:ext cx="8428037" cy="1225977"/>
          </a:xfrm>
        </p:spPr>
        <p:txBody>
          <a:bodyPr/>
          <a:lstStyle/>
          <a:p>
            <a:r>
              <a:rPr lang="de-DE" i="1" dirty="0"/>
              <a:t>Grundidee:</a:t>
            </a:r>
            <a:r>
              <a:rPr lang="de-DE" dirty="0"/>
              <a:t> Zusammenführung zweier Datenbanken zur Onomastik und </a:t>
            </a:r>
            <a:r>
              <a:rPr lang="de-DE" dirty="0" err="1"/>
              <a:t>Prosopographie</a:t>
            </a:r>
            <a:r>
              <a:rPr lang="de-DE" dirty="0"/>
              <a:t> des frühen und hohen Mittelalters</a:t>
            </a:r>
          </a:p>
          <a:p>
            <a:pPr lvl="1"/>
            <a:r>
              <a:rPr lang="de-DE" dirty="0"/>
              <a:t>DMP (Datenbank mittelalterlicher Personennamen) – ca. 390.000 Einzelbelege</a:t>
            </a:r>
          </a:p>
          <a:p>
            <a:pPr lvl="1"/>
            <a:r>
              <a:rPr lang="de-DE" dirty="0" err="1"/>
              <a:t>NeG</a:t>
            </a:r>
            <a:r>
              <a:rPr lang="de-DE" dirty="0"/>
              <a:t> (Datenbank des Projekts Nomen et Gens) – ca. 60.000 Einzelbelege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73D0885-16A9-6870-3A8E-3A52C1C5DC0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Der Hintergrund: 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EFCDDC12-68F1-C4E6-3CB3-C9A2B577ECD2}"/>
              </a:ext>
            </a:extLst>
          </p:cNvPr>
          <p:cNvSpPr/>
          <p:nvPr/>
        </p:nvSpPr>
        <p:spPr>
          <a:xfrm>
            <a:off x="2138766" y="4099302"/>
            <a:ext cx="1433593" cy="58893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DMP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9E2EBEA7-DE31-A64F-D7E3-75E88B7CDF67}"/>
              </a:ext>
            </a:extLst>
          </p:cNvPr>
          <p:cNvSpPr/>
          <p:nvPr/>
        </p:nvSpPr>
        <p:spPr>
          <a:xfrm>
            <a:off x="5021451" y="4099301"/>
            <a:ext cx="1433593" cy="58893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/>
              <a:t>NeG</a:t>
            </a:r>
            <a:endParaRPr lang="de-DE" dirty="0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FF966738-40F0-235D-0106-419EBB65661C}"/>
              </a:ext>
            </a:extLst>
          </p:cNvPr>
          <p:cNvSpPr/>
          <p:nvPr/>
        </p:nvSpPr>
        <p:spPr>
          <a:xfrm>
            <a:off x="3572359" y="5531520"/>
            <a:ext cx="1433593" cy="58893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NPPM</a:t>
            </a:r>
          </a:p>
        </p:txBody>
      </p: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7B97E6B6-4D1F-03B3-7CEE-3259A1DEF90E}"/>
              </a:ext>
            </a:extLst>
          </p:cNvPr>
          <p:cNvCxnSpPr>
            <a:stCxn id="4" idx="2"/>
            <a:endCxn id="6" idx="0"/>
          </p:cNvCxnSpPr>
          <p:nvPr/>
        </p:nvCxnSpPr>
        <p:spPr>
          <a:xfrm>
            <a:off x="2855563" y="4688237"/>
            <a:ext cx="1433593" cy="8432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8D1B85BB-98B8-AF2D-917D-213733FFC28B}"/>
              </a:ext>
            </a:extLst>
          </p:cNvPr>
          <p:cNvCxnSpPr>
            <a:stCxn id="5" idx="2"/>
            <a:endCxn id="6" idx="0"/>
          </p:cNvCxnSpPr>
          <p:nvPr/>
        </p:nvCxnSpPr>
        <p:spPr>
          <a:xfrm flipH="1">
            <a:off x="4289156" y="4688236"/>
            <a:ext cx="1449092" cy="8432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2704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355963" y="4664249"/>
            <a:ext cx="8428037" cy="861774"/>
          </a:xfrm>
        </p:spPr>
        <p:txBody>
          <a:bodyPr lIns="0" tIns="0" rIns="0" bIns="0" anchor="t">
            <a:spAutoFit/>
          </a:bodyPr>
          <a:lstStyle/>
          <a:p>
            <a:pPr algn="ctr"/>
            <a:r>
              <a:rPr lang="de-DE" dirty="0">
                <a:ea typeface="+mj-lt"/>
                <a:cs typeface="+mj-lt"/>
              </a:rPr>
              <a:t>I – Daten</a:t>
            </a:r>
          </a:p>
          <a:p>
            <a:pPr algn="ctr"/>
            <a:endParaRPr lang="de-DE" dirty="0">
              <a:ea typeface="+mj-lt"/>
              <a:cs typeface="+mj-lt"/>
            </a:endParaRPr>
          </a:p>
        </p:txBody>
      </p:sp>
      <p:sp>
        <p:nvSpPr>
          <p:cNvPr id="4" name="Rechteck 3"/>
          <p:cNvSpPr/>
          <p:nvPr/>
        </p:nvSpPr>
        <p:spPr>
          <a:xfrm>
            <a:off x="360363" y="1438275"/>
            <a:ext cx="8423275" cy="2466975"/>
          </a:xfrm>
          <a:prstGeom prst="rect">
            <a:avLst/>
          </a:prstGeom>
          <a:solidFill>
            <a:srgbClr val="DDDD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360363" y="3905250"/>
            <a:ext cx="8423275" cy="144463"/>
          </a:xfrm>
          <a:prstGeom prst="rect">
            <a:avLst/>
          </a:prstGeom>
          <a:solidFill>
            <a:srgbClr val="A51E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9" name="Rectangle 19"/>
          <p:cNvSpPr>
            <a:spLocks noChangeArrowheads="1"/>
          </p:cNvSpPr>
          <p:nvPr/>
        </p:nvSpPr>
        <p:spPr bwMode="auto">
          <a:xfrm>
            <a:off x="3182400" y="374650"/>
            <a:ext cx="4113750" cy="166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t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lnSpc>
                <a:spcPts val="1400"/>
              </a:lnSpc>
              <a:defRPr/>
            </a:pPr>
            <a:r>
              <a:rPr lang="de-DE" altLang="de-DE" sz="1100" b="1">
                <a:solidFill>
                  <a:srgbClr val="A51E37"/>
                </a:solidFill>
                <a:latin typeface="Arial"/>
                <a:cs typeface="Arial"/>
              </a:rPr>
              <a:t>Universitätsbibliothek</a:t>
            </a:r>
            <a:endParaRPr lang="de-DE"/>
          </a:p>
        </p:txBody>
      </p:sp>
      <p:pic>
        <p:nvPicPr>
          <p:cNvPr id="8" name="Grafik 7" descr="Ein Bild, das Text, Buch, Papier, Dokument enthält.&#10;&#10;Automatisch generierte Beschreibung">
            <a:extLst>
              <a:ext uri="{FF2B5EF4-FFF2-40B4-BE49-F238E27FC236}">
                <a16:creationId xmlns:a16="http://schemas.microsoft.com/office/drawing/2014/main" id="{917BD3BA-C543-9207-6661-8672D15E8E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10" t="10126" b="71366"/>
          <a:stretch/>
        </p:blipFill>
        <p:spPr>
          <a:xfrm>
            <a:off x="355963" y="1438275"/>
            <a:ext cx="8423275" cy="2466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14065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69160414-63D8-9B69-DAAA-C552B00A379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52049" y="1607134"/>
            <a:ext cx="3209940" cy="3836948"/>
          </a:xfrm>
        </p:spPr>
        <p:txBody>
          <a:bodyPr/>
          <a:lstStyle/>
          <a:p>
            <a:r>
              <a:rPr lang="de-DE" dirty="0"/>
              <a:t>4. bis 9. Jahrhundert, Schwerpunkt ca. 650–750</a:t>
            </a:r>
          </a:p>
          <a:p>
            <a:r>
              <a:rPr lang="de-DE" dirty="0"/>
              <a:t>ca. 21.000 Einzelbelege überprüft, ca. 40.000 in unterschiedlicher Qualität</a:t>
            </a:r>
          </a:p>
          <a:p>
            <a:r>
              <a:rPr lang="de-DE" dirty="0"/>
              <a:t>Westen Kontinentaleuropas, ohne Britannien und Irland</a:t>
            </a:r>
          </a:p>
          <a:p>
            <a:r>
              <a:rPr lang="de-DE" dirty="0"/>
              <a:t>bunter Mix von Quellenarten: narrative Texte, Urkunden, Briefe, urbariale Quellen</a:t>
            </a:r>
          </a:p>
          <a:p>
            <a:r>
              <a:rPr lang="de-DE" dirty="0"/>
              <a:t>keine Memorialüberlieferung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47C96DD-E2FF-3281-1EEB-9ECA8911437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52410" y="678222"/>
            <a:ext cx="3209774" cy="705712"/>
          </a:xfrm>
        </p:spPr>
        <p:txBody>
          <a:bodyPr/>
          <a:lstStyle/>
          <a:p>
            <a:r>
              <a:rPr lang="de-DE" dirty="0" err="1"/>
              <a:t>NeG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40742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 descr="Ein Bild, das Text, Screenshot, Schrift, Zahl enthält.&#10;&#10;Automatisch generierte Beschreibung">
            <a:extLst>
              <a:ext uri="{FF2B5EF4-FFF2-40B4-BE49-F238E27FC236}">
                <a16:creationId xmlns:a16="http://schemas.microsoft.com/office/drawing/2014/main" id="{445FD35E-3423-3135-301C-BBA6DC976A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916" y="3568294"/>
            <a:ext cx="7832034" cy="3247628"/>
          </a:xfrm>
          <a:prstGeom prst="rect">
            <a:avLst/>
          </a:prstGeom>
        </p:spPr>
      </p:pic>
      <p:pic>
        <p:nvPicPr>
          <p:cNvPr id="10" name="Grafik 9" descr="Ein Bild, das Text, Schrift, Screenshot enthält.&#10;&#10;Automatisch generierte Beschreibung">
            <a:extLst>
              <a:ext uri="{FF2B5EF4-FFF2-40B4-BE49-F238E27FC236}">
                <a16:creationId xmlns:a16="http://schemas.microsoft.com/office/drawing/2014/main" id="{EED21A4C-4FE7-1149-73BF-8AFFDC715C2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916" y="870138"/>
            <a:ext cx="7832035" cy="2698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5289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Ein Bild, das Text, Screenshot, Software, Webseite enthält.&#10;&#10;Automatisch generierte Beschreibung">
            <a:extLst>
              <a:ext uri="{FF2B5EF4-FFF2-40B4-BE49-F238E27FC236}">
                <a16:creationId xmlns:a16="http://schemas.microsoft.com/office/drawing/2014/main" id="{3A667629-B6DF-0C01-F167-E5D7F2F871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8522" y="866691"/>
            <a:ext cx="6419071" cy="5861184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4B27E47D-B440-4855-4A7E-5216E38FE350}"/>
              </a:ext>
            </a:extLst>
          </p:cNvPr>
          <p:cNvSpPr/>
          <p:nvPr/>
        </p:nvSpPr>
        <p:spPr>
          <a:xfrm>
            <a:off x="6750657" y="1971923"/>
            <a:ext cx="1152939" cy="437322"/>
          </a:xfrm>
          <a:prstGeom prst="ellipse">
            <a:avLst/>
          </a:prstGeom>
          <a:solidFill>
            <a:schemeClr val="tx2">
              <a:alpha val="35631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5810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69160414-63D8-9B69-DAAA-C552B00A379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52049" y="1607134"/>
            <a:ext cx="3209940" cy="5150128"/>
          </a:xfrm>
        </p:spPr>
        <p:txBody>
          <a:bodyPr/>
          <a:lstStyle/>
          <a:p>
            <a:r>
              <a:rPr lang="de-DE" dirty="0"/>
              <a:t>4. bis 9. Jahrhundert, Schwerpunkt ca. 650–750</a:t>
            </a:r>
          </a:p>
          <a:p>
            <a:r>
              <a:rPr lang="de-DE" dirty="0"/>
              <a:t>ca. 21.000 Einzelbelege überprüft, ca. 40.000 in unterschiedlicher Qualität</a:t>
            </a:r>
          </a:p>
          <a:p>
            <a:r>
              <a:rPr lang="de-DE" dirty="0"/>
              <a:t>Westen Kontinentaleuropas, ohne Britannien und Irland</a:t>
            </a:r>
          </a:p>
          <a:p>
            <a:r>
              <a:rPr lang="de-DE" dirty="0"/>
              <a:t>bunter Mix von Quellenarten: narrative Texte, Urkunden, Briefe, urbariale Quellen</a:t>
            </a:r>
          </a:p>
          <a:p>
            <a:r>
              <a:rPr lang="de-DE" dirty="0"/>
              <a:t>keine Memorialüberlieferung</a:t>
            </a:r>
          </a:p>
          <a:p>
            <a:r>
              <a:rPr lang="de-DE" dirty="0"/>
              <a:t>Verknüpfung von Einzelbelegen zu Personen</a:t>
            </a:r>
          </a:p>
          <a:p>
            <a:r>
              <a:rPr lang="de-DE" dirty="0"/>
              <a:t>stabile IDs für Einzelbelege, Personen, Lemmata, Quellen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47C96DD-E2FF-3281-1EEB-9ECA8911437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52410" y="678222"/>
            <a:ext cx="3209774" cy="705712"/>
          </a:xfrm>
        </p:spPr>
        <p:txBody>
          <a:bodyPr/>
          <a:lstStyle/>
          <a:p>
            <a:r>
              <a:rPr lang="de-DE" dirty="0" err="1"/>
              <a:t>NeG</a:t>
            </a:r>
            <a:endParaRPr lang="de-DE" dirty="0"/>
          </a:p>
        </p:txBody>
      </p:sp>
      <p:sp>
        <p:nvSpPr>
          <p:cNvPr id="6" name="Textplatzhalter 1">
            <a:extLst>
              <a:ext uri="{FF2B5EF4-FFF2-40B4-BE49-F238E27FC236}">
                <a16:creationId xmlns:a16="http://schemas.microsoft.com/office/drawing/2014/main" id="{C08B1C40-5282-9068-C57B-F6D8BD517E27}"/>
              </a:ext>
            </a:extLst>
          </p:cNvPr>
          <p:cNvSpPr txBox="1">
            <a:spLocks/>
          </p:cNvSpPr>
          <p:nvPr/>
        </p:nvSpPr>
        <p:spPr>
          <a:xfrm>
            <a:off x="4297221" y="1607134"/>
            <a:ext cx="3852865" cy="355994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80975" indent="-180975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8775" indent="-17780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tabLst>
                <a:tab pos="358775" algn="l"/>
              </a:tabLst>
              <a:defRPr sz="1600">
                <a:solidFill>
                  <a:schemeClr val="tx1"/>
                </a:solidFill>
                <a:latin typeface="+mn-lt"/>
              </a:defRPr>
            </a:lvl2pPr>
            <a:lvl3pPr marL="539750" indent="-180975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+mn-lt"/>
              </a:defRPr>
            </a:lvl3pPr>
            <a:lvl4pPr marL="711200" indent="-17145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200"/>
              </a:spcAft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  <a:latin typeface="+mn-lt"/>
              </a:defRPr>
            </a:lvl4pPr>
            <a:lvl5pPr marL="887413" indent="-17145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100"/>
              </a:spcAft>
              <a:buFont typeface="Arial" panose="020B0604020202020204" pitchFamily="34" charset="0"/>
              <a:buChar char="•"/>
              <a:defRPr sz="1100">
                <a:solidFill>
                  <a:schemeClr val="tx1"/>
                </a:solidFill>
                <a:latin typeface="+mn-lt"/>
              </a:defRPr>
            </a:lvl5pPr>
            <a:lvl6pPr marL="2079625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har char="-"/>
              <a:defRPr sz="1200">
                <a:solidFill>
                  <a:schemeClr val="tx1"/>
                </a:solidFill>
                <a:latin typeface="+mn-lt"/>
              </a:defRPr>
            </a:lvl6pPr>
            <a:lvl7pPr marL="2536825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har char="-"/>
              <a:defRPr sz="1200">
                <a:solidFill>
                  <a:schemeClr val="tx1"/>
                </a:solidFill>
                <a:latin typeface="+mn-lt"/>
              </a:defRPr>
            </a:lvl7pPr>
            <a:lvl8pPr marL="2994025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har char="-"/>
              <a:defRPr sz="1200">
                <a:solidFill>
                  <a:schemeClr val="tx1"/>
                </a:solidFill>
                <a:latin typeface="+mn-lt"/>
              </a:defRPr>
            </a:lvl8pPr>
            <a:lvl9pPr marL="3451225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har char="-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de-DE" kern="0" dirty="0"/>
              <a:t>ab 8. Jh. (bis FNZ), Schwerpunkt 9.–12. Jh.</a:t>
            </a:r>
          </a:p>
          <a:p>
            <a:r>
              <a:rPr lang="de-DE" kern="0" dirty="0"/>
              <a:t>ca. 390.000 Personennamenbelege von durchweg hoher Qualität</a:t>
            </a:r>
          </a:p>
          <a:p>
            <a:pPr marL="0" indent="0">
              <a:buNone/>
            </a:pPr>
            <a:endParaRPr lang="de-DE" kern="0" dirty="0"/>
          </a:p>
          <a:p>
            <a:r>
              <a:rPr lang="de-DE" kern="0" dirty="0"/>
              <a:t>Westeuropa (ohne Spanien)</a:t>
            </a:r>
          </a:p>
          <a:p>
            <a:r>
              <a:rPr lang="de-DE" kern="0" dirty="0"/>
              <a:t>klare Konturen in den Quellenarten: Nekrologien (ca. 160.000), Verbrüderungsbücher (ca. 106.000), Urkunden (ca. 100.000)</a:t>
            </a:r>
          </a:p>
          <a:p>
            <a:r>
              <a:rPr lang="de-DE" kern="0" dirty="0"/>
              <a:t>keine narrativen Texte und Briefe</a:t>
            </a:r>
          </a:p>
        </p:txBody>
      </p:sp>
      <p:sp>
        <p:nvSpPr>
          <p:cNvPr id="7" name="Textplatzhalter 2">
            <a:extLst>
              <a:ext uri="{FF2B5EF4-FFF2-40B4-BE49-F238E27FC236}">
                <a16:creationId xmlns:a16="http://schemas.microsoft.com/office/drawing/2014/main" id="{41FA7E02-CF9D-6F52-58AB-E917E32A5CD9}"/>
              </a:ext>
            </a:extLst>
          </p:cNvPr>
          <p:cNvSpPr txBox="1">
            <a:spLocks/>
          </p:cNvSpPr>
          <p:nvPr/>
        </p:nvSpPr>
        <p:spPr>
          <a:xfrm>
            <a:off x="4297583" y="678222"/>
            <a:ext cx="3209774" cy="705712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2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1338" indent="-180975" algn="l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SzPct val="80000"/>
              <a:buChar char="-"/>
              <a:defRPr sz="2000">
                <a:solidFill>
                  <a:schemeClr val="tx1"/>
                </a:solidFill>
                <a:latin typeface="+mn-lt"/>
              </a:defRPr>
            </a:lvl2pPr>
            <a:lvl3pPr marL="895350" indent="-174625" algn="l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3pPr>
            <a:lvl4pPr marL="1260475" indent="-185738" algn="l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har char="•"/>
              <a:defRPr sz="1200">
                <a:solidFill>
                  <a:schemeClr val="tx1"/>
                </a:solidFill>
                <a:latin typeface="+mn-lt"/>
              </a:defRPr>
            </a:lvl4pPr>
            <a:lvl5pPr marL="1622425" indent="-182563" algn="l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har char="-"/>
              <a:defRPr sz="1200">
                <a:solidFill>
                  <a:schemeClr val="tx1"/>
                </a:solidFill>
                <a:latin typeface="+mn-lt"/>
              </a:defRPr>
            </a:lvl5pPr>
            <a:lvl6pPr marL="2079625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har char="-"/>
              <a:defRPr sz="1200">
                <a:solidFill>
                  <a:schemeClr val="tx1"/>
                </a:solidFill>
                <a:latin typeface="+mn-lt"/>
              </a:defRPr>
            </a:lvl6pPr>
            <a:lvl7pPr marL="2536825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har char="-"/>
              <a:defRPr sz="1200">
                <a:solidFill>
                  <a:schemeClr val="tx1"/>
                </a:solidFill>
                <a:latin typeface="+mn-lt"/>
              </a:defRPr>
            </a:lvl7pPr>
            <a:lvl8pPr marL="2994025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har char="-"/>
              <a:defRPr sz="1200">
                <a:solidFill>
                  <a:schemeClr val="tx1"/>
                </a:solidFill>
                <a:latin typeface="+mn-lt"/>
              </a:defRPr>
            </a:lvl8pPr>
            <a:lvl9pPr marL="3451225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har char="-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de-DE" kern="0" dirty="0"/>
              <a:t>DMP</a:t>
            </a:r>
          </a:p>
        </p:txBody>
      </p:sp>
    </p:spTree>
    <p:extLst>
      <p:ext uri="{BB962C8B-B14F-4D97-AF65-F5344CB8AC3E}">
        <p14:creationId xmlns:p14="http://schemas.microsoft.com/office/powerpoint/2010/main" val="2816685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453569E4-005F-2CF5-F88C-4715FFA9FF4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0000" y="2314800"/>
            <a:ext cx="8428037" cy="2934137"/>
          </a:xfrm>
        </p:spPr>
        <p:txBody>
          <a:bodyPr/>
          <a:lstStyle/>
          <a:p>
            <a:r>
              <a:rPr lang="de-DE" dirty="0"/>
              <a:t>Quelle (und Angaben zum präzisen Fundort in der Quelle)</a:t>
            </a:r>
          </a:p>
          <a:p>
            <a:r>
              <a:rPr lang="de-DE" dirty="0"/>
              <a:t>Quellentyp</a:t>
            </a:r>
          </a:p>
          <a:p>
            <a:r>
              <a:rPr lang="de-DE" dirty="0"/>
              <a:t>Belegform des Namens</a:t>
            </a:r>
          </a:p>
          <a:p>
            <a:r>
              <a:rPr lang="de-DE" dirty="0"/>
              <a:t>Lemma</a:t>
            </a:r>
          </a:p>
          <a:p>
            <a:r>
              <a:rPr lang="de-DE" dirty="0"/>
              <a:t>Informationen zu Amts- und Standesangaben</a:t>
            </a:r>
          </a:p>
          <a:p>
            <a:r>
              <a:rPr lang="de-DE" dirty="0"/>
              <a:t>Datierung des Belegs (soweit explizit gegeben)</a:t>
            </a:r>
          </a:p>
          <a:p>
            <a:r>
              <a:rPr lang="de-DE" dirty="0"/>
              <a:t>lebend / verstorben</a:t>
            </a:r>
          </a:p>
          <a:p>
            <a:r>
              <a:rPr lang="de-DE" dirty="0"/>
              <a:t>Zugehörigkeit zu einem bestimmten Konvent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A087490-6B49-4C61-0C9D-F39EF3F5A26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Datentypen</a:t>
            </a:r>
          </a:p>
        </p:txBody>
      </p:sp>
    </p:spTree>
    <p:extLst>
      <p:ext uri="{BB962C8B-B14F-4D97-AF65-F5344CB8AC3E}">
        <p14:creationId xmlns:p14="http://schemas.microsoft.com/office/powerpoint/2010/main" val="115085204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Ein Bild, das Text, Zahl, Screenshot, Quittung enthält.&#10;&#10;Automatisch generierte Beschreibung">
            <a:extLst>
              <a:ext uri="{FF2B5EF4-FFF2-40B4-BE49-F238E27FC236}">
                <a16:creationId xmlns:a16="http://schemas.microsoft.com/office/drawing/2014/main" id="{C9720803-4CE5-BF40-67B7-76FD872370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928733"/>
            <a:ext cx="9088341" cy="4970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60406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69160414-63D8-9B69-DAAA-C552B00A379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52049" y="1607134"/>
            <a:ext cx="3209940" cy="5150128"/>
          </a:xfrm>
        </p:spPr>
        <p:txBody>
          <a:bodyPr/>
          <a:lstStyle/>
          <a:p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4. bis 9. Jahrhundert, Schwerpunkt ca. 650–750</a:t>
            </a:r>
          </a:p>
          <a:p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ca. 21.000 Einzelbelege überprüft, ca. 40.000 in unterschiedlicher Qualität</a:t>
            </a:r>
          </a:p>
          <a:p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Westen Kontinentaleuropas, ohne Britannien und Irland</a:t>
            </a:r>
          </a:p>
          <a:p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bunter Mix von Quellenarten: narrative Texte, Urkunden, Briefe, urbariale Quellen</a:t>
            </a:r>
          </a:p>
          <a:p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keine Memorialüberlieferung</a:t>
            </a:r>
          </a:p>
          <a:p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Verknüpfung von Einzelbelegen zu Personen</a:t>
            </a:r>
          </a:p>
          <a:p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stabile IDs für Einzelbelege, Personen, Lemmata, Quellen</a:t>
            </a:r>
          </a:p>
          <a:p>
            <a:r>
              <a:rPr lang="de-DE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Gruppenzugehörigkeit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47C96DD-E2FF-3281-1EEB-9ECA8911437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52410" y="678222"/>
            <a:ext cx="3209774" cy="705712"/>
          </a:xfrm>
        </p:spPr>
        <p:txBody>
          <a:bodyPr/>
          <a:lstStyle/>
          <a:p>
            <a:r>
              <a:rPr lang="de-DE" dirty="0" err="1"/>
              <a:t>NeG</a:t>
            </a:r>
            <a:endParaRPr lang="de-DE" dirty="0"/>
          </a:p>
        </p:txBody>
      </p:sp>
      <p:sp>
        <p:nvSpPr>
          <p:cNvPr id="6" name="Textplatzhalter 1">
            <a:extLst>
              <a:ext uri="{FF2B5EF4-FFF2-40B4-BE49-F238E27FC236}">
                <a16:creationId xmlns:a16="http://schemas.microsoft.com/office/drawing/2014/main" id="{C08B1C40-5282-9068-C57B-F6D8BD517E27}"/>
              </a:ext>
            </a:extLst>
          </p:cNvPr>
          <p:cNvSpPr txBox="1">
            <a:spLocks/>
          </p:cNvSpPr>
          <p:nvPr/>
        </p:nvSpPr>
        <p:spPr>
          <a:xfrm>
            <a:off x="4297222" y="1607134"/>
            <a:ext cx="3988038" cy="52527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80975" indent="-180975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8775" indent="-17780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tabLst>
                <a:tab pos="358775" algn="l"/>
              </a:tabLst>
              <a:defRPr sz="1600">
                <a:solidFill>
                  <a:schemeClr val="tx1"/>
                </a:solidFill>
                <a:latin typeface="+mn-lt"/>
              </a:defRPr>
            </a:lvl2pPr>
            <a:lvl3pPr marL="539750" indent="-180975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+mn-lt"/>
              </a:defRPr>
            </a:lvl3pPr>
            <a:lvl4pPr marL="711200" indent="-17145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200"/>
              </a:spcAft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  <a:latin typeface="+mn-lt"/>
              </a:defRPr>
            </a:lvl4pPr>
            <a:lvl5pPr marL="887413" indent="-17145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100"/>
              </a:spcAft>
              <a:buFont typeface="Arial" panose="020B0604020202020204" pitchFamily="34" charset="0"/>
              <a:buChar char="•"/>
              <a:defRPr sz="1100">
                <a:solidFill>
                  <a:schemeClr val="tx1"/>
                </a:solidFill>
                <a:latin typeface="+mn-lt"/>
              </a:defRPr>
            </a:lvl5pPr>
            <a:lvl6pPr marL="2079625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har char="-"/>
              <a:defRPr sz="1200">
                <a:solidFill>
                  <a:schemeClr val="tx1"/>
                </a:solidFill>
                <a:latin typeface="+mn-lt"/>
              </a:defRPr>
            </a:lvl6pPr>
            <a:lvl7pPr marL="2536825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har char="-"/>
              <a:defRPr sz="1200">
                <a:solidFill>
                  <a:schemeClr val="tx1"/>
                </a:solidFill>
                <a:latin typeface="+mn-lt"/>
              </a:defRPr>
            </a:lvl7pPr>
            <a:lvl8pPr marL="2994025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har char="-"/>
              <a:defRPr sz="1200">
                <a:solidFill>
                  <a:schemeClr val="tx1"/>
                </a:solidFill>
                <a:latin typeface="+mn-lt"/>
              </a:defRPr>
            </a:lvl8pPr>
            <a:lvl9pPr marL="3451225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har char="-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de-DE" kern="0" dirty="0">
                <a:latin typeface="Calibri" panose="020F0502020204030204" pitchFamily="34" charset="0"/>
                <a:cs typeface="Calibri" panose="020F0502020204030204" pitchFamily="34" charset="0"/>
              </a:rPr>
              <a:t>ab 8. Jh. (bis FNZ), Schwerpunkt 9.–12. Jh.</a:t>
            </a:r>
          </a:p>
          <a:p>
            <a:r>
              <a:rPr lang="de-DE" kern="0" dirty="0">
                <a:latin typeface="Calibri" panose="020F0502020204030204" pitchFamily="34" charset="0"/>
                <a:cs typeface="Calibri" panose="020F0502020204030204" pitchFamily="34" charset="0"/>
              </a:rPr>
              <a:t>ca. 390.000 Personennamenbelege von durchweg hoher Qualität</a:t>
            </a:r>
          </a:p>
          <a:p>
            <a:r>
              <a:rPr lang="de-DE" kern="0" dirty="0">
                <a:latin typeface="Calibri" panose="020F0502020204030204" pitchFamily="34" charset="0"/>
                <a:cs typeface="Calibri" panose="020F0502020204030204" pitchFamily="34" charset="0"/>
              </a:rPr>
              <a:t>Westeuropa (ohne Spanien)</a:t>
            </a:r>
          </a:p>
          <a:p>
            <a:pPr marL="0" indent="0">
              <a:buNone/>
            </a:pPr>
            <a:endParaRPr lang="de-DE" kern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de-DE" kern="0" dirty="0">
                <a:latin typeface="Calibri" panose="020F0502020204030204" pitchFamily="34" charset="0"/>
                <a:cs typeface="Calibri" panose="020F0502020204030204" pitchFamily="34" charset="0"/>
              </a:rPr>
              <a:t>klare Konturen in den Quellenarten: Nekrologien (ca. 160.000), Verbrüderungsbücher (ca. 106.000), Urkunden (ca. 100.000)</a:t>
            </a:r>
          </a:p>
          <a:p>
            <a:r>
              <a:rPr lang="de-DE" kern="0" dirty="0">
                <a:latin typeface="Calibri" panose="020F0502020204030204" pitchFamily="34" charset="0"/>
                <a:cs typeface="Calibri" panose="020F0502020204030204" pitchFamily="34" charset="0"/>
              </a:rPr>
              <a:t>keine narrativen Texte und Briefe</a:t>
            </a:r>
          </a:p>
          <a:p>
            <a:r>
              <a:rPr lang="de-DE" kern="0" dirty="0">
                <a:latin typeface="Calibri" panose="020F0502020204030204" pitchFamily="34" charset="0"/>
                <a:cs typeface="Calibri" panose="020F0502020204030204" pitchFamily="34" charset="0"/>
              </a:rPr>
              <a:t>Keine Verknüpfung von Einzelbelegen zu Personen</a:t>
            </a:r>
          </a:p>
          <a:p>
            <a:r>
              <a:rPr lang="de-DE" kern="0" dirty="0">
                <a:latin typeface="Calibri" panose="020F0502020204030204" pitchFamily="34" charset="0"/>
                <a:cs typeface="Calibri" panose="020F0502020204030204" pitchFamily="34" charset="0"/>
              </a:rPr>
              <a:t>IDs für Personennamenbelege und Lemmata </a:t>
            </a:r>
          </a:p>
          <a:p>
            <a:r>
              <a:rPr lang="de-DE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Gruppenzugehörigkeit</a:t>
            </a:r>
          </a:p>
        </p:txBody>
      </p:sp>
      <p:sp>
        <p:nvSpPr>
          <p:cNvPr id="7" name="Textplatzhalter 2">
            <a:extLst>
              <a:ext uri="{FF2B5EF4-FFF2-40B4-BE49-F238E27FC236}">
                <a16:creationId xmlns:a16="http://schemas.microsoft.com/office/drawing/2014/main" id="{41FA7E02-CF9D-6F52-58AB-E917E32A5CD9}"/>
              </a:ext>
            </a:extLst>
          </p:cNvPr>
          <p:cNvSpPr txBox="1">
            <a:spLocks/>
          </p:cNvSpPr>
          <p:nvPr/>
        </p:nvSpPr>
        <p:spPr>
          <a:xfrm>
            <a:off x="4297583" y="678222"/>
            <a:ext cx="3209774" cy="705712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2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1338" indent="-180975" algn="l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SzPct val="80000"/>
              <a:buChar char="-"/>
              <a:defRPr sz="2000">
                <a:solidFill>
                  <a:schemeClr val="tx1"/>
                </a:solidFill>
                <a:latin typeface="+mn-lt"/>
              </a:defRPr>
            </a:lvl2pPr>
            <a:lvl3pPr marL="895350" indent="-174625" algn="l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3pPr>
            <a:lvl4pPr marL="1260475" indent="-185738" algn="l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har char="•"/>
              <a:defRPr sz="1200">
                <a:solidFill>
                  <a:schemeClr val="tx1"/>
                </a:solidFill>
                <a:latin typeface="+mn-lt"/>
              </a:defRPr>
            </a:lvl4pPr>
            <a:lvl5pPr marL="1622425" indent="-182563" algn="l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har char="-"/>
              <a:defRPr sz="1200">
                <a:solidFill>
                  <a:schemeClr val="tx1"/>
                </a:solidFill>
                <a:latin typeface="+mn-lt"/>
              </a:defRPr>
            </a:lvl5pPr>
            <a:lvl6pPr marL="2079625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har char="-"/>
              <a:defRPr sz="1200">
                <a:solidFill>
                  <a:schemeClr val="tx1"/>
                </a:solidFill>
                <a:latin typeface="+mn-lt"/>
              </a:defRPr>
            </a:lvl6pPr>
            <a:lvl7pPr marL="2536825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har char="-"/>
              <a:defRPr sz="1200">
                <a:solidFill>
                  <a:schemeClr val="tx1"/>
                </a:solidFill>
                <a:latin typeface="+mn-lt"/>
              </a:defRPr>
            </a:lvl7pPr>
            <a:lvl8pPr marL="2994025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har char="-"/>
              <a:defRPr sz="1200">
                <a:solidFill>
                  <a:schemeClr val="tx1"/>
                </a:solidFill>
                <a:latin typeface="+mn-lt"/>
              </a:defRPr>
            </a:lvl8pPr>
            <a:lvl9pPr marL="3451225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har char="-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de-DE" kern="0" dirty="0"/>
              <a:t>DMP</a:t>
            </a:r>
          </a:p>
        </p:txBody>
      </p:sp>
    </p:spTree>
    <p:extLst>
      <p:ext uri="{BB962C8B-B14F-4D97-AF65-F5344CB8AC3E}">
        <p14:creationId xmlns:p14="http://schemas.microsoft.com/office/powerpoint/2010/main" val="83365678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Ein Bild, das Text, Software, Zahl, Webseite enthält.&#10;&#10;Automatisch generierte Beschreibung">
            <a:extLst>
              <a:ext uri="{FF2B5EF4-FFF2-40B4-BE49-F238E27FC236}">
                <a16:creationId xmlns:a16="http://schemas.microsoft.com/office/drawing/2014/main" id="{396779F9-C1C8-A12D-1653-55DFF55AAE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930736"/>
            <a:ext cx="8197795" cy="5534517"/>
          </a:xfrm>
          <a:prstGeom prst="rect">
            <a:avLst/>
          </a:prstGeom>
        </p:spPr>
      </p:pic>
      <p:pic>
        <p:nvPicPr>
          <p:cNvPr id="3" name="Grafik 2" descr="Ein Bild, das Text, Screenshot, Dokument, Zahl enthält.&#10;&#10;Automatisch generierte Beschreibung">
            <a:extLst>
              <a:ext uri="{FF2B5EF4-FFF2-40B4-BE49-F238E27FC236}">
                <a16:creationId xmlns:a16="http://schemas.microsoft.com/office/drawing/2014/main" id="{80256E55-A20B-9791-F936-17923BF8F5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9633" y="294199"/>
            <a:ext cx="4582287" cy="5089243"/>
          </a:xfrm>
          <a:prstGeom prst="rect">
            <a:avLst/>
          </a:prstGeom>
          <a:effectLst>
            <a:outerShdw blurRad="310440" dist="463829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8122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8761802-6025-F144-7DA0-68177E8C7B2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0000" y="2314800"/>
            <a:ext cx="8428037" cy="1692771"/>
          </a:xfrm>
        </p:spPr>
        <p:txBody>
          <a:bodyPr/>
          <a:lstStyle/>
          <a:p>
            <a:r>
              <a:rPr lang="de-DE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Welche Daten könnte NPPM bereitstellen für andere Projekte?</a:t>
            </a:r>
          </a:p>
          <a:p>
            <a:r>
              <a:rPr lang="de-DE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Welche Daten könnte es aus anderen Projekten aufnehmen?</a:t>
            </a:r>
          </a:p>
          <a:p>
            <a:r>
              <a:rPr lang="de-DE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Zukunftsperspektiven: An welchen Datenbeständen, die bisher fehlen, besteht ein besonderes Interesse?</a:t>
            </a:r>
          </a:p>
          <a:p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54A4942-2072-AFB5-6132-4FC51B24A57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I – Daten </a:t>
            </a:r>
          </a:p>
        </p:txBody>
      </p:sp>
    </p:spTree>
    <p:extLst>
      <p:ext uri="{BB962C8B-B14F-4D97-AF65-F5344CB8AC3E}">
        <p14:creationId xmlns:p14="http://schemas.microsoft.com/office/powerpoint/2010/main" val="31138146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Ein Bild, das Text, Schrift, Papier, Screenshot enthält.&#10;&#10;Automatisch generierte Beschreibung">
            <a:extLst>
              <a:ext uri="{FF2B5EF4-FFF2-40B4-BE49-F238E27FC236}">
                <a16:creationId xmlns:a16="http://schemas.microsoft.com/office/drawing/2014/main" id="{1E3C9173-05B2-5C4F-C31D-CF6849D7F3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561" y="1010061"/>
            <a:ext cx="3847239" cy="53285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CADCCD2E-3B0C-CB9C-C217-FD85D31F7DC8}"/>
              </a:ext>
            </a:extLst>
          </p:cNvPr>
          <p:cNvSpPr txBox="1"/>
          <p:nvPr/>
        </p:nvSpPr>
        <p:spPr>
          <a:xfrm>
            <a:off x="4203700" y="5757620"/>
            <a:ext cx="46107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effectLst/>
              </a:rPr>
              <a:t>Dieter </a:t>
            </a:r>
            <a:r>
              <a:rPr lang="de-DE" cap="small" dirty="0">
                <a:effectLst/>
              </a:rPr>
              <a:t>Geuenich</a:t>
            </a:r>
            <a:r>
              <a:rPr lang="de-DE" dirty="0">
                <a:effectLst/>
              </a:rPr>
              <a:t> / Alfred </a:t>
            </a:r>
            <a:r>
              <a:rPr lang="de-DE" cap="small" dirty="0">
                <a:effectLst/>
              </a:rPr>
              <a:t>Lohr</a:t>
            </a:r>
            <a:r>
              <a:rPr lang="de-DE" dirty="0">
                <a:effectLst/>
              </a:rPr>
              <a:t>, in: </a:t>
            </a:r>
            <a:r>
              <a:rPr lang="de-DE" dirty="0" err="1">
                <a:effectLst/>
              </a:rPr>
              <a:t>Onoma</a:t>
            </a:r>
            <a:r>
              <a:rPr lang="de-DE" dirty="0">
                <a:effectLst/>
              </a:rPr>
              <a:t> 22 (1978), S. 554–585.</a:t>
            </a:r>
          </a:p>
          <a:p>
            <a:endParaRPr lang="de-DE" dirty="0"/>
          </a:p>
        </p:txBody>
      </p:sp>
      <p:pic>
        <p:nvPicPr>
          <p:cNvPr id="5" name="Grafik 4" descr="Ein Bild, das Text, Schrift, Karte Menü enthält.&#10;&#10;Automatisch generierte Beschreibung">
            <a:extLst>
              <a:ext uri="{FF2B5EF4-FFF2-40B4-BE49-F238E27FC236}">
                <a16:creationId xmlns:a16="http://schemas.microsoft.com/office/drawing/2014/main" id="{6E65A470-1175-F1CE-CCBE-4ACF2F94A0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951710"/>
            <a:ext cx="7620000" cy="3683000"/>
          </a:xfrm>
          <a:prstGeom prst="rect">
            <a:avLst/>
          </a:prstGeom>
          <a:effectLst>
            <a:outerShdw blurRad="330122" dist="398021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C6CA627C-D961-53A7-D1F8-F4A26574DCEF}"/>
              </a:ext>
            </a:extLst>
          </p:cNvPr>
          <p:cNvSpPr/>
          <p:nvPr/>
        </p:nvSpPr>
        <p:spPr>
          <a:xfrm>
            <a:off x="6718515" y="1951710"/>
            <a:ext cx="1503336" cy="3612181"/>
          </a:xfrm>
          <a:prstGeom prst="rect">
            <a:avLst/>
          </a:prstGeom>
          <a:solidFill>
            <a:schemeClr val="tx2">
              <a:alpha val="23166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2C42CBDF-8FA6-AC2E-EC12-1D56D9571164}"/>
              </a:ext>
            </a:extLst>
          </p:cNvPr>
          <p:cNvSpPr/>
          <p:nvPr/>
        </p:nvSpPr>
        <p:spPr>
          <a:xfrm>
            <a:off x="1322521" y="1987119"/>
            <a:ext cx="1503336" cy="3612181"/>
          </a:xfrm>
          <a:prstGeom prst="rect">
            <a:avLst/>
          </a:prstGeom>
          <a:solidFill>
            <a:schemeClr val="tx2">
              <a:alpha val="23166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6358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Ein Bild, das Text, Buch, Papier, Papierprodukt enthält.&#10;&#10;Automatisch generierte Beschreibung">
            <a:extLst>
              <a:ext uri="{FF2B5EF4-FFF2-40B4-BE49-F238E27FC236}">
                <a16:creationId xmlns:a16="http://schemas.microsoft.com/office/drawing/2014/main" id="{2EF7E6D8-BE98-CCC0-3AF7-98FD97FDCC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07" t="1956" r="8096" b="900"/>
          <a:stretch/>
        </p:blipFill>
        <p:spPr>
          <a:xfrm>
            <a:off x="0" y="859972"/>
            <a:ext cx="4332514" cy="5647098"/>
          </a:xfrm>
          <a:prstGeom prst="rect">
            <a:avLst/>
          </a:prstGeom>
        </p:spPr>
      </p:pic>
      <p:pic>
        <p:nvPicPr>
          <p:cNvPr id="6" name="Grafik 5" descr="Ein Bild, das Text, Veröffentlichung, Papier, Buch enthält.&#10;&#10;Automatisch generierte Beschreibung">
            <a:extLst>
              <a:ext uri="{FF2B5EF4-FFF2-40B4-BE49-F238E27FC236}">
                <a16:creationId xmlns:a16="http://schemas.microsoft.com/office/drawing/2014/main" id="{BBAE6A07-5C34-B264-3392-641138F111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0959" t="12051" r="13328" b="53386"/>
          <a:stretch/>
        </p:blipFill>
        <p:spPr>
          <a:xfrm>
            <a:off x="4027712" y="859972"/>
            <a:ext cx="4811488" cy="3492257"/>
          </a:xfrm>
          <a:prstGeom prst="rect">
            <a:avLst/>
          </a:prstGeom>
          <a:effectLst>
            <a:outerShdw blurRad="266061" dist="303662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Grafik 7" descr="Ein Bild, das Text, Buch, Papier, Aufdruck enthält.&#10;&#10;Automatisch generierte Beschreibung">
            <a:extLst>
              <a:ext uri="{FF2B5EF4-FFF2-40B4-BE49-F238E27FC236}">
                <a16:creationId xmlns:a16="http://schemas.microsoft.com/office/drawing/2014/main" id="{7A0F4159-6DD2-CB27-23A6-B66EA5204F6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540" t="11271" r="42529" b="6825"/>
          <a:stretch/>
        </p:blipFill>
        <p:spPr>
          <a:xfrm rot="5400000">
            <a:off x="3601714" y="2516056"/>
            <a:ext cx="3371984" cy="4610045"/>
          </a:xfrm>
          <a:prstGeom prst="rect">
            <a:avLst/>
          </a:prstGeom>
          <a:effectLst>
            <a:outerShdw blurRad="399899" dist="379088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5519117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Ein Bild, das Im Haus, Maschine, Wand, Elektronik enthält.&#10;&#10;Automatisch generierte Beschreibung">
            <a:extLst>
              <a:ext uri="{FF2B5EF4-FFF2-40B4-BE49-F238E27FC236}">
                <a16:creationId xmlns:a16="http://schemas.microsoft.com/office/drawing/2014/main" id="{7724D0F0-CAFD-981A-5DEA-EB2C608B72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694" y="1015139"/>
            <a:ext cx="3620792" cy="4827722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751C4CDA-477C-F35A-4CF8-1D55D5D7B8CF}"/>
              </a:ext>
            </a:extLst>
          </p:cNvPr>
          <p:cNvSpPr txBox="1"/>
          <p:nvPr/>
        </p:nvSpPr>
        <p:spPr>
          <a:xfrm>
            <a:off x="456170" y="5912603"/>
            <a:ext cx="3159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Münster: IBM System 360/50</a:t>
            </a:r>
          </a:p>
        </p:txBody>
      </p:sp>
      <p:pic>
        <p:nvPicPr>
          <p:cNvPr id="7" name="Grafik 6" descr="Ein Bild, das Im Haus, Computer, Bürogebäude, Computermonitor enthält.&#10;&#10;Automatisch generierte Beschreibung">
            <a:extLst>
              <a:ext uri="{FF2B5EF4-FFF2-40B4-BE49-F238E27FC236}">
                <a16:creationId xmlns:a16="http://schemas.microsoft.com/office/drawing/2014/main" id="{047BF3D0-B381-FCF2-0632-14BDF4E772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1849" y="2446248"/>
            <a:ext cx="4156457" cy="3396613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1B32C97E-992B-E791-5876-B23376C207D9}"/>
              </a:ext>
            </a:extLst>
          </p:cNvPr>
          <p:cNvSpPr txBox="1"/>
          <p:nvPr/>
        </p:nvSpPr>
        <p:spPr>
          <a:xfrm>
            <a:off x="5181696" y="5912603"/>
            <a:ext cx="2792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Freiburg: UNIVAC 1106-II</a:t>
            </a:r>
          </a:p>
        </p:txBody>
      </p:sp>
      <p:sp>
        <p:nvSpPr>
          <p:cNvPr id="10" name="Pfeil nach links und rechts 9">
            <a:extLst>
              <a:ext uri="{FF2B5EF4-FFF2-40B4-BE49-F238E27FC236}">
                <a16:creationId xmlns:a16="http://schemas.microsoft.com/office/drawing/2014/main" id="{B4696A13-387E-40A6-688A-EE2D2CE728A8}"/>
              </a:ext>
            </a:extLst>
          </p:cNvPr>
          <p:cNvSpPr/>
          <p:nvPr/>
        </p:nvSpPr>
        <p:spPr>
          <a:xfrm>
            <a:off x="3888861" y="5968751"/>
            <a:ext cx="1019982" cy="257036"/>
          </a:xfrm>
          <a:prstGeom prst="left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710C4760-7FE1-A741-D975-2BA1704FB92D}"/>
              </a:ext>
            </a:extLst>
          </p:cNvPr>
          <p:cNvSpPr txBox="1"/>
          <p:nvPr/>
        </p:nvSpPr>
        <p:spPr>
          <a:xfrm>
            <a:off x="4048062" y="1557578"/>
            <a:ext cx="48702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b="1" dirty="0"/>
              <a:t>Kompatibilitätsprobleme 1972…</a:t>
            </a:r>
          </a:p>
        </p:txBody>
      </p:sp>
    </p:spTree>
    <p:extLst>
      <p:ext uri="{BB962C8B-B14F-4D97-AF65-F5344CB8AC3E}">
        <p14:creationId xmlns:p14="http://schemas.microsoft.com/office/powerpoint/2010/main" val="15053367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 descr="Ein Bild, das Text, Buch, Papier, Dokument enthält.&#10;&#10;Automatisch generierte Beschreibung">
            <a:extLst>
              <a:ext uri="{FF2B5EF4-FFF2-40B4-BE49-F238E27FC236}">
                <a16:creationId xmlns:a16="http://schemas.microsoft.com/office/drawing/2014/main" id="{8A64CFAB-D10E-3902-FF66-E9AE0246E6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379" y="960895"/>
            <a:ext cx="3973260" cy="5481800"/>
          </a:xfrm>
          <a:prstGeom prst="rect">
            <a:avLst/>
          </a:prstGeom>
        </p:spPr>
      </p:pic>
      <p:pic>
        <p:nvPicPr>
          <p:cNvPr id="5" name="Grafik 4" descr="Ein Bild, das Text, Papier, Buch, Dokument enthält.&#10;&#10;Automatisch generierte Beschreibung">
            <a:extLst>
              <a:ext uri="{FF2B5EF4-FFF2-40B4-BE49-F238E27FC236}">
                <a16:creationId xmlns:a16="http://schemas.microsoft.com/office/drawing/2014/main" id="{4A1DA3D6-194E-A6F4-35B5-9AAC85389C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8381" y="960895"/>
            <a:ext cx="3973260" cy="5481800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D6BFA868-5162-0CF7-F930-2B12C7B5DEDE}"/>
              </a:ext>
            </a:extLst>
          </p:cNvPr>
          <p:cNvSpPr txBox="1"/>
          <p:nvPr/>
        </p:nvSpPr>
        <p:spPr>
          <a:xfrm>
            <a:off x="-17547" y="6488668"/>
            <a:ext cx="93026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Reichenauer Verbrüderungsbuch - Zürich, Zentralbibliothek, Ms. Rh. hist. 27, </a:t>
            </a:r>
            <a:r>
              <a:rPr lang="de-DE" dirty="0" err="1"/>
              <a:t>fol</a:t>
            </a:r>
            <a:r>
              <a:rPr lang="de-DE" dirty="0"/>
              <a:t>. 31v–32r</a:t>
            </a:r>
          </a:p>
        </p:txBody>
      </p:sp>
      <p:pic>
        <p:nvPicPr>
          <p:cNvPr id="7" name="Grafik 6" descr="Ein Bild, das Text, Buch, Papier, Dokument enthält.&#10;&#10;Automatisch generierte Beschreibung">
            <a:extLst>
              <a:ext uri="{FF2B5EF4-FFF2-40B4-BE49-F238E27FC236}">
                <a16:creationId xmlns:a16="http://schemas.microsoft.com/office/drawing/2014/main" id="{4F244BE0-3BD7-56B8-5C6E-4FFA27BE8B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64" t="84016" r="2252" b="9057"/>
          <a:stretch/>
        </p:blipFill>
        <p:spPr>
          <a:xfrm>
            <a:off x="655547" y="4207790"/>
            <a:ext cx="6870184" cy="829161"/>
          </a:xfrm>
          <a:prstGeom prst="rect">
            <a:avLst/>
          </a:prstGeom>
          <a:ln>
            <a:solidFill>
              <a:schemeClr val="accent1">
                <a:shade val="15000"/>
              </a:schemeClr>
            </a:solidFill>
          </a:ln>
          <a:effectLst>
            <a:outerShdw blurRad="236080" dist="274605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Rechteck 7">
            <a:extLst>
              <a:ext uri="{FF2B5EF4-FFF2-40B4-BE49-F238E27FC236}">
                <a16:creationId xmlns:a16="http://schemas.microsoft.com/office/drawing/2014/main" id="{EA131F64-5452-FD2B-7380-5EC525C6E3C2}"/>
              </a:ext>
            </a:extLst>
          </p:cNvPr>
          <p:cNvSpPr/>
          <p:nvPr/>
        </p:nvSpPr>
        <p:spPr>
          <a:xfrm>
            <a:off x="1895411" y="4440264"/>
            <a:ext cx="5581209" cy="202285"/>
          </a:xfrm>
          <a:prstGeom prst="rect">
            <a:avLst/>
          </a:prstGeom>
          <a:solidFill>
            <a:schemeClr val="tx2">
              <a:alpha val="16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19FB5FA6-994A-DFD5-2A6F-F85C6AC45A51}"/>
              </a:ext>
            </a:extLst>
          </p:cNvPr>
          <p:cNvSpPr/>
          <p:nvPr/>
        </p:nvSpPr>
        <p:spPr>
          <a:xfrm>
            <a:off x="748536" y="4642550"/>
            <a:ext cx="4486759" cy="293662"/>
          </a:xfrm>
          <a:prstGeom prst="rect">
            <a:avLst/>
          </a:prstGeom>
          <a:solidFill>
            <a:schemeClr val="tx2">
              <a:alpha val="16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8104819C-0B4C-8B78-AEDA-01B02D0CFAD1}"/>
              </a:ext>
            </a:extLst>
          </p:cNvPr>
          <p:cNvSpPr/>
          <p:nvPr/>
        </p:nvSpPr>
        <p:spPr>
          <a:xfrm>
            <a:off x="867905" y="5594888"/>
            <a:ext cx="3070476" cy="302217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9460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345A1FCA-4556-7A76-DD8B-90BB8C644E3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0000" y="2314800"/>
            <a:ext cx="8428037" cy="2421176"/>
          </a:xfrm>
        </p:spPr>
        <p:txBody>
          <a:bodyPr/>
          <a:lstStyle/>
          <a:p>
            <a:r>
              <a:rPr lang="de-DE" dirty="0"/>
              <a:t>„Die von Projekt B mit der Freiburger Arbeitsgruppe von Karl Schmid vereinbarte Kooperation zur Erstellung einer ‚Datenbank mittelalterlicher Personennamenbelege (DMP)‘ hat inzwischen zum Erfolg geführt.“</a:t>
            </a:r>
          </a:p>
          <a:p>
            <a:r>
              <a:rPr lang="de-DE" dirty="0"/>
              <a:t>382.000 Personennamenbelege</a:t>
            </a:r>
          </a:p>
          <a:p>
            <a:r>
              <a:rPr lang="de-DE" dirty="0">
                <a:solidFill>
                  <a:schemeClr val="tx2"/>
                </a:solidFill>
              </a:rPr>
              <a:t>„Die Datenbank-Software ist so komfortabel angelegt, </a:t>
            </a:r>
            <a:r>
              <a:rPr lang="de-DE" dirty="0" err="1">
                <a:solidFill>
                  <a:schemeClr val="tx2"/>
                </a:solidFill>
              </a:rPr>
              <a:t>daß</a:t>
            </a:r>
            <a:r>
              <a:rPr lang="de-DE" dirty="0">
                <a:solidFill>
                  <a:schemeClr val="tx2"/>
                </a:solidFill>
              </a:rPr>
              <a:t> auch ein in der Programmierung gänzlich unerfahrener Benutzer seine Fragen an die Datenbank mit Hilfe von ‘Schlüsselwörtern’ (</a:t>
            </a:r>
            <a:r>
              <a:rPr lang="de-DE" dirty="0" err="1">
                <a:solidFill>
                  <a:schemeClr val="tx2"/>
                </a:solidFill>
              </a:rPr>
              <a:t>Macros</a:t>
            </a:r>
            <a:r>
              <a:rPr lang="de-DE" dirty="0">
                <a:solidFill>
                  <a:schemeClr val="tx2"/>
                </a:solidFill>
              </a:rPr>
              <a:t>) stellen kann. Durch diese werden jeweils Programme aufgerufen, die die Antworten erarbeiten.“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5883C30-5ED4-EB6F-F9B7-456357104F6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18. Bericht des Münsterer SFB 7 ‘Mittelalterforschung’ (1985)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BB97EDA0-6C3B-6B8C-CBBC-1B4EDBFC235B}"/>
              </a:ext>
            </a:extLst>
          </p:cNvPr>
          <p:cNvSpPr txBox="1"/>
          <p:nvPr/>
        </p:nvSpPr>
        <p:spPr>
          <a:xfrm>
            <a:off x="6784047" y="4959176"/>
            <a:ext cx="20938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1400" dirty="0" err="1"/>
              <a:t>FMSt</a:t>
            </a:r>
            <a:r>
              <a:rPr lang="de-DE" sz="1400" dirty="0"/>
              <a:t> 19 (1985), S. 541.</a:t>
            </a:r>
          </a:p>
        </p:txBody>
      </p:sp>
    </p:spTree>
    <p:extLst>
      <p:ext uri="{BB962C8B-B14F-4D97-AF65-F5344CB8AC3E}">
        <p14:creationId xmlns:p14="http://schemas.microsoft.com/office/powerpoint/2010/main" val="102740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E72C7B4-2343-D451-9156-998600D813C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0000" y="2314800"/>
            <a:ext cx="8428037" cy="3862596"/>
          </a:xfrm>
        </p:spPr>
        <p:txBody>
          <a:bodyPr/>
          <a:lstStyle/>
          <a:p>
            <a:r>
              <a:rPr lang="de-DE" dirty="0"/>
              <a:t>geradlinige Datenstruktur</a:t>
            </a:r>
          </a:p>
          <a:p>
            <a:pPr lvl="1"/>
            <a:r>
              <a:rPr lang="de-DE" dirty="0"/>
              <a:t>Personen</a:t>
            </a:r>
            <a:r>
              <a:rPr lang="de-DE" i="1" dirty="0"/>
              <a:t>namen</a:t>
            </a:r>
            <a:r>
              <a:rPr lang="de-DE" dirty="0"/>
              <a:t>belege: keine biographische Zuordnung einzelner Belege zu einer Person</a:t>
            </a:r>
          </a:p>
          <a:p>
            <a:pPr lvl="1"/>
            <a:r>
              <a:rPr lang="de-DE" dirty="0"/>
              <a:t>aber: Aufnahme von personengeschichtlichen Informationen, sofern sie bei einem gegebenen Namenbeleg in der Quelle stehen</a:t>
            </a:r>
          </a:p>
          <a:p>
            <a:r>
              <a:rPr lang="de-DE" dirty="0"/>
              <a:t>Daten von hoher Qualität: fast durchweg nicht auf Basis gedruckter Editionen, sondern anhand des mittelalterlichen Manuskripts selbst aufgenommen</a:t>
            </a:r>
          </a:p>
          <a:p>
            <a:r>
              <a:rPr lang="de-DE" dirty="0"/>
              <a:t>Lemmatisierung sämtlicher Namenbelege</a:t>
            </a:r>
          </a:p>
          <a:p>
            <a:pPr lvl="1"/>
            <a:r>
              <a:rPr lang="de-DE" b="1" i="1" dirty="0" err="1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h</a:t>
            </a:r>
            <a:r>
              <a:rPr lang="de-DE" sz="1600" b="1" i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rōth</a:t>
            </a:r>
            <a:r>
              <a:rPr lang="de-DE" sz="1600" b="1" i="1" dirty="0" err="1">
                <a:solidFill>
                  <a:srgbClr val="000000"/>
                </a:solidFill>
                <a:effectLst/>
                <a:latin typeface="Cambria Math" panose="02040503050406030204" pitchFamily="18" charset="0"/>
                <a:ea typeface="Apple Symbols" panose="02000000000000000000" pitchFamily="2" charset="-79"/>
                <a:cs typeface="Cambria Math" panose="02040503050406030204" pitchFamily="18" charset="0"/>
              </a:rPr>
              <a:t>∼</a:t>
            </a:r>
            <a:r>
              <a:rPr lang="de-DE" sz="1600" b="1" i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berht</a:t>
            </a:r>
            <a:r>
              <a:rPr lang="de-DE" sz="16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:</a:t>
            </a:r>
            <a:r>
              <a:rPr lang="de-DE" sz="16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endParaRPr lang="de-DE" i="1" dirty="0">
              <a:solidFill>
                <a:srgbClr val="000000"/>
              </a:solidFill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lvl="1"/>
            <a:r>
              <a:rPr lang="de-DE" i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Chrodbercthus</a:t>
            </a:r>
            <a:r>
              <a:rPr lang="de-DE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, </a:t>
            </a:r>
            <a:r>
              <a:rPr lang="de-DE" i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Chrodeberctus</a:t>
            </a:r>
            <a:r>
              <a:rPr lang="de-DE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, </a:t>
            </a:r>
            <a:r>
              <a:rPr lang="de-DE" i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Chrodobercthus</a:t>
            </a:r>
            <a:r>
              <a:rPr lang="de-DE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, </a:t>
            </a:r>
            <a:r>
              <a:rPr lang="de-DE" i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Chrodoberthus</a:t>
            </a:r>
            <a:r>
              <a:rPr lang="de-DE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, </a:t>
            </a:r>
            <a:r>
              <a:rPr lang="de-DE" i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Chrodobertus</a:t>
            </a:r>
            <a:r>
              <a:rPr lang="de-DE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, </a:t>
            </a:r>
            <a:r>
              <a:rPr lang="de-DE" i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Crodobertus</a:t>
            </a:r>
            <a:r>
              <a:rPr lang="de-DE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, </a:t>
            </a:r>
            <a:r>
              <a:rPr lang="de-DE" i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Fraudobertus</a:t>
            </a:r>
            <a:r>
              <a:rPr lang="de-DE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, </a:t>
            </a:r>
            <a:r>
              <a:rPr lang="de-DE" i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Frodobertus</a:t>
            </a:r>
            <a:r>
              <a:rPr lang="de-DE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, </a:t>
            </a:r>
            <a:r>
              <a:rPr lang="de-DE" i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Hroadbertus</a:t>
            </a:r>
            <a:r>
              <a:rPr lang="de-DE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, </a:t>
            </a:r>
            <a:r>
              <a:rPr lang="de-DE" i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Roadbertus</a:t>
            </a:r>
            <a:r>
              <a:rPr lang="de-DE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, Robertus, </a:t>
            </a:r>
            <a:r>
              <a:rPr lang="de-DE" i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Rodebertus</a:t>
            </a:r>
            <a:r>
              <a:rPr lang="de-DE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, </a:t>
            </a:r>
            <a:r>
              <a:rPr lang="de-DE" i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Rodipertus</a:t>
            </a:r>
            <a:r>
              <a:rPr lang="de-DE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, </a:t>
            </a:r>
            <a:r>
              <a:rPr lang="de-DE" i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Rodpertus</a:t>
            </a:r>
            <a:r>
              <a:rPr lang="de-DE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, </a:t>
            </a:r>
            <a:r>
              <a:rPr lang="de-DE" i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Rotbertus</a:t>
            </a:r>
            <a:r>
              <a:rPr lang="de-DE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, </a:t>
            </a:r>
            <a:r>
              <a:rPr lang="de-DE" i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Rotpertus</a:t>
            </a:r>
            <a:r>
              <a:rPr lang="de-DE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, </a:t>
            </a:r>
            <a:r>
              <a:rPr lang="de-DE" i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Ruadbertus</a:t>
            </a:r>
            <a:r>
              <a:rPr lang="de-DE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, </a:t>
            </a:r>
            <a:r>
              <a:rPr lang="de-DE" i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Ruodbertus</a:t>
            </a:r>
            <a:r>
              <a:rPr lang="de-DE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, </a:t>
            </a:r>
            <a:r>
              <a:rPr lang="de-DE" i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Ruotbertus</a:t>
            </a:r>
            <a:r>
              <a:rPr lang="de-DE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…</a:t>
            </a:r>
            <a:r>
              <a:rPr lang="de-DE" dirty="0">
                <a:effectLst/>
              </a:rPr>
              <a:t> 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9293D48-AB97-2F2B-11F6-A159C07532C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DMP (Datenbank mittelalterlicher Personennamen)</a:t>
            </a:r>
          </a:p>
        </p:txBody>
      </p:sp>
    </p:spTree>
    <p:extLst>
      <p:ext uri="{BB962C8B-B14F-4D97-AF65-F5344CB8AC3E}">
        <p14:creationId xmlns:p14="http://schemas.microsoft.com/office/powerpoint/2010/main" val="1440857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theme/theme1.xml><?xml version="1.0" encoding="utf-8"?>
<a:theme xmlns:a="http://schemas.openxmlformats.org/drawingml/2006/main" name="Titelseite - Master">
  <a:themeElements>
    <a:clrScheme name="UT-Titel - Text schwarz">
      <a:dk1>
        <a:srgbClr val="000000"/>
      </a:dk1>
      <a:lt1>
        <a:srgbClr val="FFFFFF"/>
      </a:lt1>
      <a:dk2>
        <a:srgbClr val="A51E37"/>
      </a:dk2>
      <a:lt2>
        <a:srgbClr val="2D2015"/>
      </a:lt2>
      <a:accent1>
        <a:srgbClr val="ADB3B7"/>
      </a:accent1>
      <a:accent2>
        <a:srgbClr val="B4A069"/>
      </a:accent2>
      <a:accent3>
        <a:srgbClr val="FFFFFF"/>
      </a:accent3>
      <a:accent4>
        <a:srgbClr val="2A2A2A"/>
      </a:accent4>
      <a:accent5>
        <a:srgbClr val="D3D6D8"/>
      </a:accent5>
      <a:accent6>
        <a:srgbClr val="A3915E"/>
      </a:accent6>
      <a:hlink>
        <a:srgbClr val="32414B"/>
      </a:hlink>
      <a:folHlink>
        <a:srgbClr val="A51E37"/>
      </a:folHlink>
    </a:clrScheme>
    <a:fontScheme name="UT_TIT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UT_TITEL 1">
        <a:dk1>
          <a:srgbClr val="333333"/>
        </a:dk1>
        <a:lt1>
          <a:srgbClr val="FFFFFF"/>
        </a:lt1>
        <a:dk2>
          <a:srgbClr val="A51E37"/>
        </a:dk2>
        <a:lt2>
          <a:srgbClr val="2D2015"/>
        </a:lt2>
        <a:accent1>
          <a:srgbClr val="ADB3B7"/>
        </a:accent1>
        <a:accent2>
          <a:srgbClr val="B4A069"/>
        </a:accent2>
        <a:accent3>
          <a:srgbClr val="FFFFFF"/>
        </a:accent3>
        <a:accent4>
          <a:srgbClr val="2A2A2A"/>
        </a:accent4>
        <a:accent5>
          <a:srgbClr val="D3D6D8"/>
        </a:accent5>
        <a:accent6>
          <a:srgbClr val="A3915E"/>
        </a:accent6>
        <a:hlink>
          <a:srgbClr val="32414B"/>
        </a:hlink>
        <a:folHlink>
          <a:srgbClr val="A51E3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4-3__PPT Vorlage UT.potx" id="{8EE7EDAF-26BD-4AF9-B3D0-F64842320C80}" vid="{A4ACE1E7-24A7-4239-8458-532097C0B1EB}"/>
    </a:ext>
  </a:extLst>
</a:theme>
</file>

<file path=ppt/theme/theme2.xml><?xml version="1.0" encoding="utf-8"?>
<a:theme xmlns:a="http://schemas.openxmlformats.org/drawingml/2006/main" name="Innenseite - Master">
  <a:themeElements>
    <a:clrScheme name="UT-Titel - Text schwarz">
      <a:dk1>
        <a:srgbClr val="000000"/>
      </a:dk1>
      <a:lt1>
        <a:srgbClr val="FFFFFF"/>
      </a:lt1>
      <a:dk2>
        <a:srgbClr val="A51E37"/>
      </a:dk2>
      <a:lt2>
        <a:srgbClr val="2D2015"/>
      </a:lt2>
      <a:accent1>
        <a:srgbClr val="ADB3B7"/>
      </a:accent1>
      <a:accent2>
        <a:srgbClr val="B4A069"/>
      </a:accent2>
      <a:accent3>
        <a:srgbClr val="FFFFFF"/>
      </a:accent3>
      <a:accent4>
        <a:srgbClr val="2A2A2A"/>
      </a:accent4>
      <a:accent5>
        <a:srgbClr val="D3D6D8"/>
      </a:accent5>
      <a:accent6>
        <a:srgbClr val="A3915E"/>
      </a:accent6>
      <a:hlink>
        <a:srgbClr val="32414B"/>
      </a:hlink>
      <a:folHlink>
        <a:srgbClr val="A51E37"/>
      </a:folHlink>
    </a:clrScheme>
    <a:fontScheme name="UT_TIT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UT_TITEL 1">
        <a:dk1>
          <a:srgbClr val="333333"/>
        </a:dk1>
        <a:lt1>
          <a:srgbClr val="FFFFFF"/>
        </a:lt1>
        <a:dk2>
          <a:srgbClr val="A51E37"/>
        </a:dk2>
        <a:lt2>
          <a:srgbClr val="2D2015"/>
        </a:lt2>
        <a:accent1>
          <a:srgbClr val="ADB3B7"/>
        </a:accent1>
        <a:accent2>
          <a:srgbClr val="B4A069"/>
        </a:accent2>
        <a:accent3>
          <a:srgbClr val="FFFFFF"/>
        </a:accent3>
        <a:accent4>
          <a:srgbClr val="2A2A2A"/>
        </a:accent4>
        <a:accent5>
          <a:srgbClr val="D3D6D8"/>
        </a:accent5>
        <a:accent6>
          <a:srgbClr val="A3915E"/>
        </a:accent6>
        <a:hlink>
          <a:srgbClr val="32414B"/>
        </a:hlink>
        <a:folHlink>
          <a:srgbClr val="A51E3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4-3__PPT Vorlage UT.potx" id="{8EE7EDAF-26BD-4AF9-B3D0-F64842320C80}" vid="{A9E02974-83D5-4A21-BB46-862DD42FB4FB}"/>
    </a:ext>
  </a:extLst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1206</Words>
  <Application>Microsoft Office PowerPoint</Application>
  <PresentationFormat>Bildschirmpräsentation (4:3)</PresentationFormat>
  <Paragraphs>220</Paragraphs>
  <Slides>39</Slides>
  <Notes>3</Notes>
  <HiddenSlides>0</HiddenSlides>
  <MMClips>0</MMClips>
  <ScaleCrop>false</ScaleCrop>
  <HeadingPairs>
    <vt:vector size="4" baseType="variant">
      <vt:variant>
        <vt:lpstr>Design</vt:lpstr>
      </vt:variant>
      <vt:variant>
        <vt:i4>2</vt:i4>
      </vt:variant>
      <vt:variant>
        <vt:lpstr>Folientitel</vt:lpstr>
      </vt:variant>
      <vt:variant>
        <vt:i4>39</vt:i4>
      </vt:variant>
    </vt:vector>
  </HeadingPairs>
  <TitlesOfParts>
    <vt:vector size="41" baseType="lpstr">
      <vt:lpstr>Titelseite - Master</vt:lpstr>
      <vt:lpstr>Innenseite - Master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Windows-Benutzer</dc:creator>
  <cp:lastModifiedBy>Steffen Patzold</cp:lastModifiedBy>
  <cp:revision>11</cp:revision>
  <cp:lastPrinted>2019-07-09T15:35:24Z</cp:lastPrinted>
  <dcterms:created xsi:type="dcterms:W3CDTF">2020-04-24T14:32:56Z</dcterms:created>
  <dcterms:modified xsi:type="dcterms:W3CDTF">2024-09-23T10:34:56Z</dcterms:modified>
</cp:coreProperties>
</file>