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5956" r:id="rId1"/>
    <p:sldMasterId id="2147485900" r:id="rId2"/>
  </p:sldMasterIdLst>
  <p:notesMasterIdLst>
    <p:notesMasterId r:id="rId25"/>
  </p:notesMasterIdLst>
  <p:handoutMasterIdLst>
    <p:handoutMasterId r:id="rId26"/>
  </p:handoutMasterIdLst>
  <p:sldIdLst>
    <p:sldId id="780" r:id="rId3"/>
    <p:sldId id="782" r:id="rId4"/>
    <p:sldId id="784" r:id="rId5"/>
    <p:sldId id="783" r:id="rId6"/>
    <p:sldId id="797" r:id="rId7"/>
    <p:sldId id="813" r:id="rId8"/>
    <p:sldId id="795" r:id="rId9"/>
    <p:sldId id="806" r:id="rId10"/>
    <p:sldId id="809" r:id="rId11"/>
    <p:sldId id="810" r:id="rId12"/>
    <p:sldId id="808" r:id="rId13"/>
    <p:sldId id="803" r:id="rId14"/>
    <p:sldId id="798" r:id="rId15"/>
    <p:sldId id="807" r:id="rId16"/>
    <p:sldId id="814" r:id="rId17"/>
    <p:sldId id="815" r:id="rId18"/>
    <p:sldId id="811" r:id="rId19"/>
    <p:sldId id="812" r:id="rId20"/>
    <p:sldId id="802" r:id="rId21"/>
    <p:sldId id="801" r:id="rId22"/>
    <p:sldId id="781" r:id="rId23"/>
    <p:sldId id="794" r:id="rId24"/>
  </p:sldIdLst>
  <p:sldSz cx="9144000" cy="6858000" type="screen4x3"/>
  <p:notesSz cx="6819900" cy="99187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57" userDrawn="1">
          <p15:clr>
            <a:srgbClr val="A4A3A4"/>
          </p15:clr>
        </p15:guide>
        <p15:guide id="2" orient="horz" pos="4084">
          <p15:clr>
            <a:srgbClr val="A4A3A4"/>
          </p15:clr>
        </p15:guide>
        <p15:guide id="3" orient="horz" pos="1275" userDrawn="1">
          <p15:clr>
            <a:srgbClr val="A4A3A4"/>
          </p15:clr>
        </p15:guide>
        <p15:guide id="4" pos="226" userDrawn="1">
          <p15:clr>
            <a:srgbClr val="A4A3A4"/>
          </p15:clr>
        </p15:guide>
        <p15:guide id="5" pos="55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00"/>
    <a:srgbClr val="808080"/>
    <a:srgbClr val="A51E37"/>
    <a:srgbClr val="B2B2B2"/>
    <a:srgbClr val="5F5F5F"/>
    <a:srgbClr val="CBCBCB"/>
    <a:srgbClr val="3241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421749-1E14-1FD6-6CE6-B4D1A6DA3678}" v="227" dt="2024-09-23T11:39:34.908"/>
    <p1510:client id="{E83365B7-F128-44C7-E88D-905815E2F83F}" v="33" dt="2024-09-24T07:34:23.4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457"/>
        <p:guide orient="horz" pos="4084"/>
        <p:guide orient="horz" pos="1275"/>
        <p:guide pos="226"/>
        <p:guide pos="5538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30"/>
        <p:guide pos="214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Benjamin Trojan" userId="S::qubtr01@cloud.uni-tuebingen.de::572ccafc-dca1-4f17-8fe1-3a0eb7e951b2" providerId="AD" clId="Web-{95D25A52-24E7-303F-7E03-32335E047EF7}"/>
    <pc:docChg chg="addSld delSld modSld sldOrd">
      <pc:chgData name="Mario Benjamin Trojan" userId="S::qubtr01@cloud.uni-tuebingen.de::572ccafc-dca1-4f17-8fe1-3a0eb7e951b2" providerId="AD" clId="Web-{95D25A52-24E7-303F-7E03-32335E047EF7}" dt="2024-09-05T08:57:37.499" v="513" actId="20577"/>
      <pc:docMkLst>
        <pc:docMk/>
      </pc:docMkLst>
      <pc:sldChg chg="modSp ord">
        <pc:chgData name="Mario Benjamin Trojan" userId="S::qubtr01@cloud.uni-tuebingen.de::572ccafc-dca1-4f17-8fe1-3a0eb7e951b2" providerId="AD" clId="Web-{95D25A52-24E7-303F-7E03-32335E047EF7}" dt="2024-09-05T08:52:33.934" v="388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95D25A52-24E7-303F-7E03-32335E047EF7}" dt="2024-09-05T08:52:33.934" v="388" actId="20577"/>
          <ac:spMkLst>
            <pc:docMk/>
            <pc:sldMk cId="1798140230" sldId="78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95D25A52-24E7-303F-7E03-32335E047EF7}" dt="2024-09-05T08:33:57.650" v="262" actId="20577"/>
          <ac:spMkLst>
            <pc:docMk/>
            <pc:sldMk cId="1798140230" sldId="781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95D25A52-24E7-303F-7E03-32335E047EF7}" dt="2024-09-05T08:54:14.315" v="396" actId="20577"/>
        <pc:sldMkLst>
          <pc:docMk/>
          <pc:sldMk cId="579092927" sldId="785"/>
        </pc:sldMkLst>
        <pc:spChg chg="mod">
          <ac:chgData name="Mario Benjamin Trojan" userId="S::qubtr01@cloud.uni-tuebingen.de::572ccafc-dca1-4f17-8fe1-3a0eb7e951b2" providerId="AD" clId="Web-{95D25A52-24E7-303F-7E03-32335E047EF7}" dt="2024-09-05T08:54:14.315" v="396" actId="20577"/>
          <ac:spMkLst>
            <pc:docMk/>
            <pc:sldMk cId="579092927" sldId="785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95D25A52-24E7-303F-7E03-32335E047EF7}" dt="2024-09-05T08:55:26.366" v="420" actId="20577"/>
        <pc:sldMkLst>
          <pc:docMk/>
          <pc:sldMk cId="690988081" sldId="795"/>
        </pc:sldMkLst>
        <pc:spChg chg="mod">
          <ac:chgData name="Mario Benjamin Trojan" userId="S::qubtr01@cloud.uni-tuebingen.de::572ccafc-dca1-4f17-8fe1-3a0eb7e951b2" providerId="AD" clId="Web-{95D25A52-24E7-303F-7E03-32335E047EF7}" dt="2024-09-05T08:55:26.366" v="420" actId="20577"/>
          <ac:spMkLst>
            <pc:docMk/>
            <pc:sldMk cId="690988081" sldId="79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95D25A52-24E7-303F-7E03-32335E047EF7}" dt="2024-09-05T08:54:50.130" v="405" actId="20577"/>
          <ac:spMkLst>
            <pc:docMk/>
            <pc:sldMk cId="690988081" sldId="795"/>
            <ac:spMk id="3" creationId="{ACCB447B-E1FA-4168-8D30-82513A2F39E9}"/>
          </ac:spMkLst>
        </pc:spChg>
      </pc:sldChg>
      <pc:sldChg chg="modSp del">
        <pc:chgData name="Mario Benjamin Trojan" userId="S::qubtr01@cloud.uni-tuebingen.de::572ccafc-dca1-4f17-8fe1-3a0eb7e951b2" providerId="AD" clId="Web-{95D25A52-24E7-303F-7E03-32335E047EF7}" dt="2024-09-05T08:52:54.420" v="389"/>
        <pc:sldMkLst>
          <pc:docMk/>
          <pc:sldMk cId="4008845718" sldId="796"/>
        </pc:sldMkLst>
        <pc:spChg chg="mod">
          <ac:chgData name="Mario Benjamin Trojan" userId="S::qubtr01@cloud.uni-tuebingen.de::572ccafc-dca1-4f17-8fe1-3a0eb7e951b2" providerId="AD" clId="Web-{95D25A52-24E7-303F-7E03-32335E047EF7}" dt="2024-09-05T08:52:30.215" v="385" actId="20577"/>
          <ac:spMkLst>
            <pc:docMk/>
            <pc:sldMk cId="4008845718" sldId="796"/>
            <ac:spMk id="2" creationId="{FD216E82-0711-443A-9249-5772C60A0257}"/>
          </ac:spMkLst>
        </pc:spChg>
      </pc:sldChg>
      <pc:sldChg chg="addSp delSp modSp add del">
        <pc:chgData name="Mario Benjamin Trojan" userId="S::qubtr01@cloud.uni-tuebingen.de::572ccafc-dca1-4f17-8fe1-3a0eb7e951b2" providerId="AD" clId="Web-{95D25A52-24E7-303F-7E03-32335E047EF7}" dt="2024-09-05T08:52:01.276" v="384"/>
        <pc:sldMkLst>
          <pc:docMk/>
          <pc:sldMk cId="4007226837" sldId="801"/>
        </pc:sldMkLst>
        <pc:spChg chg="del">
          <ac:chgData name="Mario Benjamin Trojan" userId="S::qubtr01@cloud.uni-tuebingen.de::572ccafc-dca1-4f17-8fe1-3a0eb7e951b2" providerId="AD" clId="Web-{95D25A52-24E7-303F-7E03-32335E047EF7}" dt="2024-09-05T08:19:55.616" v="79"/>
          <ac:spMkLst>
            <pc:docMk/>
            <pc:sldMk cId="4007226837" sldId="801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95D25A52-24E7-303F-7E03-32335E047EF7}" dt="2024-09-05T08:20:01.351" v="82"/>
          <ac:spMkLst>
            <pc:docMk/>
            <pc:sldMk cId="4007226837" sldId="801"/>
            <ac:spMk id="5" creationId="{245030CB-607E-8DE0-AC6B-B1FE84058DA1}"/>
          </ac:spMkLst>
        </pc:spChg>
        <pc:picChg chg="mod">
          <ac:chgData name="Mario Benjamin Trojan" userId="S::qubtr01@cloud.uni-tuebingen.de::572ccafc-dca1-4f17-8fe1-3a0eb7e951b2" providerId="AD" clId="Web-{95D25A52-24E7-303F-7E03-32335E047EF7}" dt="2024-09-05T08:19:59.554" v="81" actId="1076"/>
          <ac:picMkLst>
            <pc:docMk/>
            <pc:sldMk cId="4007226837" sldId="801"/>
            <ac:picMk id="7" creationId="{2A6523E7-97F9-7A57-BD3D-E04B2283FDEA}"/>
          </ac:picMkLst>
        </pc:picChg>
      </pc:sldChg>
      <pc:sldChg chg="modSp add del ord">
        <pc:chgData name="Mario Benjamin Trojan" userId="S::qubtr01@cloud.uni-tuebingen.de::572ccafc-dca1-4f17-8fe1-3a0eb7e951b2" providerId="AD" clId="Web-{95D25A52-24E7-303F-7E03-32335E047EF7}" dt="2024-09-05T08:56:36.808" v="446" actId="20577"/>
        <pc:sldMkLst>
          <pc:docMk/>
          <pc:sldMk cId="3140960111" sldId="802"/>
        </pc:sldMkLst>
        <pc:spChg chg="mod">
          <ac:chgData name="Mario Benjamin Trojan" userId="S::qubtr01@cloud.uni-tuebingen.de::572ccafc-dca1-4f17-8fe1-3a0eb7e951b2" providerId="AD" clId="Web-{95D25A52-24E7-303F-7E03-32335E047EF7}" dt="2024-09-05T08:56:36.808" v="446" actId="20577"/>
          <ac:spMkLst>
            <pc:docMk/>
            <pc:sldMk cId="3140960111" sldId="802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95D25A52-24E7-303F-7E03-32335E047EF7}" dt="2024-09-05T07:58:53.573" v="3" actId="20577"/>
        <pc:sldMkLst>
          <pc:docMk/>
          <pc:sldMk cId="3797736080" sldId="803"/>
        </pc:sldMkLst>
        <pc:spChg chg="mod">
          <ac:chgData name="Mario Benjamin Trojan" userId="S::qubtr01@cloud.uni-tuebingen.de::572ccafc-dca1-4f17-8fe1-3a0eb7e951b2" providerId="AD" clId="Web-{95D25A52-24E7-303F-7E03-32335E047EF7}" dt="2024-09-05T07:58:53.573" v="3" actId="20577"/>
          <ac:spMkLst>
            <pc:docMk/>
            <pc:sldMk cId="3797736080" sldId="803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95D25A52-24E7-303F-7E03-32335E047EF7}" dt="2024-09-05T08:32:26.238" v="259"/>
        <pc:sldMkLst>
          <pc:docMk/>
          <pc:sldMk cId="2894849103" sldId="805"/>
        </pc:sldMkLst>
      </pc:sldChg>
      <pc:sldChg chg="addSp delSp modSp">
        <pc:chgData name="Mario Benjamin Trojan" userId="S::qubtr01@cloud.uni-tuebingen.de::572ccafc-dca1-4f17-8fe1-3a0eb7e951b2" providerId="AD" clId="Web-{95D25A52-24E7-303F-7E03-32335E047EF7}" dt="2024-09-05T08:28:47.647" v="251" actId="20577"/>
        <pc:sldMkLst>
          <pc:docMk/>
          <pc:sldMk cId="4134753324" sldId="806"/>
        </pc:sldMkLst>
        <pc:spChg chg="mod">
          <ac:chgData name="Mario Benjamin Trojan" userId="S::qubtr01@cloud.uni-tuebingen.de::572ccafc-dca1-4f17-8fe1-3a0eb7e951b2" providerId="AD" clId="Web-{95D25A52-24E7-303F-7E03-32335E047EF7}" dt="2024-09-05T08:28:47.647" v="251" actId="20577"/>
          <ac:spMkLst>
            <pc:docMk/>
            <pc:sldMk cId="4134753324" sldId="806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95D25A52-24E7-303F-7E03-32335E047EF7}" dt="2024-09-05T08:15:16.693" v="26" actId="20577"/>
          <ac:spMkLst>
            <pc:docMk/>
            <pc:sldMk cId="4134753324" sldId="806"/>
            <ac:spMk id="3" creationId="{ACCB447B-E1FA-4168-8D30-82513A2F39E9}"/>
          </ac:spMkLst>
        </pc:spChg>
        <pc:picChg chg="add del mod">
          <ac:chgData name="Mario Benjamin Trojan" userId="S::qubtr01@cloud.uni-tuebingen.de::572ccafc-dca1-4f17-8fe1-3a0eb7e951b2" providerId="AD" clId="Web-{95D25A52-24E7-303F-7E03-32335E047EF7}" dt="2024-09-05T08:18:12.907" v="70"/>
          <ac:picMkLst>
            <pc:docMk/>
            <pc:sldMk cId="4134753324" sldId="806"/>
            <ac:picMk id="5" creationId="{73DD4156-0E71-0794-329E-AA1028C6F5B8}"/>
          </ac:picMkLst>
        </pc:picChg>
      </pc:sldChg>
      <pc:sldChg chg="modSp">
        <pc:chgData name="Mario Benjamin Trojan" userId="S::qubtr01@cloud.uni-tuebingen.de::572ccafc-dca1-4f17-8fe1-3a0eb7e951b2" providerId="AD" clId="Web-{95D25A52-24E7-303F-7E03-32335E047EF7}" dt="2024-09-05T08:14:44.270" v="19" actId="20577"/>
        <pc:sldMkLst>
          <pc:docMk/>
          <pc:sldMk cId="3029907297" sldId="807"/>
        </pc:sldMkLst>
        <pc:spChg chg="mod">
          <ac:chgData name="Mario Benjamin Trojan" userId="S::qubtr01@cloud.uni-tuebingen.de::572ccafc-dca1-4f17-8fe1-3a0eb7e951b2" providerId="AD" clId="Web-{95D25A52-24E7-303F-7E03-32335E047EF7}" dt="2024-09-05T08:14:44.270" v="19" actId="20577"/>
          <ac:spMkLst>
            <pc:docMk/>
            <pc:sldMk cId="3029907297" sldId="807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95D25A52-24E7-303F-7E03-32335E047EF7}" dt="2024-09-05T08:57:37.499" v="513" actId="20577"/>
        <pc:sldMkLst>
          <pc:docMk/>
          <pc:sldMk cId="972536199" sldId="808"/>
        </pc:sldMkLst>
        <pc:spChg chg="mod">
          <ac:chgData name="Mario Benjamin Trojan" userId="S::qubtr01@cloud.uni-tuebingen.de::572ccafc-dca1-4f17-8fe1-3a0eb7e951b2" providerId="AD" clId="Web-{95D25A52-24E7-303F-7E03-32335E047EF7}" dt="2024-09-05T08:57:37.499" v="513" actId="20577"/>
          <ac:spMkLst>
            <pc:docMk/>
            <pc:sldMk cId="972536199" sldId="808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95D25A52-24E7-303F-7E03-32335E047EF7}" dt="2024-09-05T08:23:03.049" v="90" actId="20577"/>
          <ac:spMkLst>
            <pc:docMk/>
            <pc:sldMk cId="972536199" sldId="808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95D25A52-24E7-303F-7E03-32335E047EF7}" dt="2024-09-05T08:18:35.471" v="77" actId="1076"/>
        <pc:sldMkLst>
          <pc:docMk/>
          <pc:sldMk cId="1088113090" sldId="809"/>
        </pc:sldMkLst>
        <pc:spChg chg="del">
          <ac:chgData name="Mario Benjamin Trojan" userId="S::qubtr01@cloud.uni-tuebingen.de::572ccafc-dca1-4f17-8fe1-3a0eb7e951b2" providerId="AD" clId="Web-{95D25A52-24E7-303F-7E03-32335E047EF7}" dt="2024-09-05T08:18:20.798" v="72"/>
          <ac:spMkLst>
            <pc:docMk/>
            <pc:sldMk cId="1088113090" sldId="809"/>
            <ac:spMk id="2" creationId="{FD216E82-0711-443A-9249-5772C60A0257}"/>
          </ac:spMkLst>
        </pc:spChg>
        <pc:spChg chg="del">
          <ac:chgData name="Mario Benjamin Trojan" userId="S::qubtr01@cloud.uni-tuebingen.de::572ccafc-dca1-4f17-8fe1-3a0eb7e951b2" providerId="AD" clId="Web-{95D25A52-24E7-303F-7E03-32335E047EF7}" dt="2024-09-05T08:18:18.251" v="71"/>
          <ac:spMkLst>
            <pc:docMk/>
            <pc:sldMk cId="1088113090" sldId="809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95D25A52-24E7-303F-7E03-32335E047EF7}" dt="2024-09-05T08:18:22.954" v="73"/>
          <ac:spMkLst>
            <pc:docMk/>
            <pc:sldMk cId="1088113090" sldId="809"/>
            <ac:spMk id="7" creationId="{60714DC9-81CD-D2C3-B85F-3A6350DE343E}"/>
          </ac:spMkLst>
        </pc:spChg>
        <pc:spChg chg="add del mod">
          <ac:chgData name="Mario Benjamin Trojan" userId="S::qubtr01@cloud.uni-tuebingen.de::572ccafc-dca1-4f17-8fe1-3a0eb7e951b2" providerId="AD" clId="Web-{95D25A52-24E7-303F-7E03-32335E047EF7}" dt="2024-09-05T08:18:23.157" v="74"/>
          <ac:spMkLst>
            <pc:docMk/>
            <pc:sldMk cId="1088113090" sldId="809"/>
            <ac:spMk id="9" creationId="{73CA8183-778A-6EE6-7C3A-ABF4CBC23602}"/>
          </ac:spMkLst>
        </pc:spChg>
        <pc:picChg chg="mod">
          <ac:chgData name="Mario Benjamin Trojan" userId="S::qubtr01@cloud.uni-tuebingen.de::572ccafc-dca1-4f17-8fe1-3a0eb7e951b2" providerId="AD" clId="Web-{95D25A52-24E7-303F-7E03-32335E047EF7}" dt="2024-09-05T08:18:35.471" v="77" actId="1076"/>
          <ac:picMkLst>
            <pc:docMk/>
            <pc:sldMk cId="1088113090" sldId="809"/>
            <ac:picMk id="5" creationId="{73DD4156-0E71-0794-329E-AA1028C6F5B8}"/>
          </ac:picMkLst>
        </pc:picChg>
      </pc:sldChg>
      <pc:sldChg chg="add del ord replId">
        <pc:chgData name="Mario Benjamin Trojan" userId="S::qubtr01@cloud.uni-tuebingen.de::572ccafc-dca1-4f17-8fe1-3a0eb7e951b2" providerId="AD" clId="Web-{95D25A52-24E7-303F-7E03-32335E047EF7}" dt="2024-09-05T08:31:48.267" v="253"/>
        <pc:sldMkLst>
          <pc:docMk/>
          <pc:sldMk cId="1288357552" sldId="810"/>
        </pc:sldMkLst>
      </pc:sldChg>
      <pc:sldChg chg="add del replId">
        <pc:chgData name="Mario Benjamin Trojan" userId="S::qubtr01@cloud.uni-tuebingen.de::572ccafc-dca1-4f17-8fe1-3a0eb7e951b2" providerId="AD" clId="Web-{95D25A52-24E7-303F-7E03-32335E047EF7}" dt="2024-09-05T08:36:34.268" v="357"/>
        <pc:sldMkLst>
          <pc:docMk/>
          <pc:sldMk cId="1926964869" sldId="810"/>
        </pc:sldMkLst>
      </pc:sldChg>
      <pc:sldChg chg="addSp delSp modSp add replId">
        <pc:chgData name="Mario Benjamin Trojan" userId="S::qubtr01@cloud.uni-tuebingen.de::572ccafc-dca1-4f17-8fe1-3a0eb7e951b2" providerId="AD" clId="Web-{95D25A52-24E7-303F-7E03-32335E047EF7}" dt="2024-09-05T08:36:51.957" v="362" actId="1076"/>
        <pc:sldMkLst>
          <pc:docMk/>
          <pc:sldMk cId="3114252754" sldId="810"/>
        </pc:sldMkLst>
        <pc:picChg chg="add mod">
          <ac:chgData name="Mario Benjamin Trojan" userId="S::qubtr01@cloud.uni-tuebingen.de::572ccafc-dca1-4f17-8fe1-3a0eb7e951b2" providerId="AD" clId="Web-{95D25A52-24E7-303F-7E03-32335E047EF7}" dt="2024-09-05T08:36:51.957" v="362" actId="1076"/>
          <ac:picMkLst>
            <pc:docMk/>
            <pc:sldMk cId="3114252754" sldId="810"/>
            <ac:picMk id="2" creationId="{8EBB0837-6453-8BA0-3B2F-6E49CE4D147F}"/>
          </ac:picMkLst>
        </pc:picChg>
        <pc:picChg chg="del">
          <ac:chgData name="Mario Benjamin Trojan" userId="S::qubtr01@cloud.uni-tuebingen.de::572ccafc-dca1-4f17-8fe1-3a0eb7e951b2" providerId="AD" clId="Web-{95D25A52-24E7-303F-7E03-32335E047EF7}" dt="2024-09-05T08:36:47.082" v="359"/>
          <ac:picMkLst>
            <pc:docMk/>
            <pc:sldMk cId="3114252754" sldId="810"/>
            <ac:picMk id="5" creationId="{73DD4156-0E71-0794-329E-AA1028C6F5B8}"/>
          </ac:picMkLst>
        </pc:picChg>
      </pc:sldChg>
    </pc:docChg>
  </pc:docChgLst>
  <pc:docChgLst>
    <pc:chgData name="Mario Benjamin Trojan" userId="S::qubtr01@cloud.uni-tuebingen.de::572ccafc-dca1-4f17-8fe1-3a0eb7e951b2" providerId="AD" clId="Web-{E57369AC-E614-0426-5694-EC7F388B4342}"/>
    <pc:docChg chg="modSld">
      <pc:chgData name="Mario Benjamin Trojan" userId="S::qubtr01@cloud.uni-tuebingen.de::572ccafc-dca1-4f17-8fe1-3a0eb7e951b2" providerId="AD" clId="Web-{E57369AC-E614-0426-5694-EC7F388B4342}" dt="2024-09-19T08:59:02.353" v="1" actId="20577"/>
      <pc:docMkLst>
        <pc:docMk/>
      </pc:docMkLst>
      <pc:sldChg chg="modSp">
        <pc:chgData name="Mario Benjamin Trojan" userId="S::qubtr01@cloud.uni-tuebingen.de::572ccafc-dca1-4f17-8fe1-3a0eb7e951b2" providerId="AD" clId="Web-{E57369AC-E614-0426-5694-EC7F388B4342}" dt="2024-09-19T08:58:26.352" v="0" actId="20577"/>
        <pc:sldMkLst>
          <pc:docMk/>
          <pc:sldMk cId="1167827832" sldId="784"/>
        </pc:sldMkLst>
        <pc:spChg chg="mod">
          <ac:chgData name="Mario Benjamin Trojan" userId="S::qubtr01@cloud.uni-tuebingen.de::572ccafc-dca1-4f17-8fe1-3a0eb7e951b2" providerId="AD" clId="Web-{E57369AC-E614-0426-5694-EC7F388B4342}" dt="2024-09-19T08:58:26.352" v="0" actId="20577"/>
          <ac:spMkLst>
            <pc:docMk/>
            <pc:sldMk cId="1167827832" sldId="784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E57369AC-E614-0426-5694-EC7F388B4342}" dt="2024-09-19T08:59:02.353" v="1" actId="20577"/>
        <pc:sldMkLst>
          <pc:docMk/>
          <pc:sldMk cId="690988081" sldId="795"/>
        </pc:sldMkLst>
        <pc:spChg chg="mod">
          <ac:chgData name="Mario Benjamin Trojan" userId="S::qubtr01@cloud.uni-tuebingen.de::572ccafc-dca1-4f17-8fe1-3a0eb7e951b2" providerId="AD" clId="Web-{E57369AC-E614-0426-5694-EC7F388B4342}" dt="2024-09-19T08:59:02.353" v="1" actId="20577"/>
          <ac:spMkLst>
            <pc:docMk/>
            <pc:sldMk cId="690988081" sldId="795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E83365B7-F128-44C7-E88D-905815E2F83F}"/>
    <pc:docChg chg="modSld">
      <pc:chgData name="Mario Benjamin Trojan" userId="S::qubtr01@cloud.uni-tuebingen.de::572ccafc-dca1-4f17-8fe1-3a0eb7e951b2" providerId="AD" clId="Web-{E83365B7-F128-44C7-E88D-905815E2F83F}" dt="2024-09-24T07:34:23.290" v="14" actId="20577"/>
      <pc:docMkLst>
        <pc:docMk/>
      </pc:docMkLst>
      <pc:sldChg chg="modSp">
        <pc:chgData name="Mario Benjamin Trojan" userId="S::qubtr01@cloud.uni-tuebingen.de::572ccafc-dca1-4f17-8fe1-3a0eb7e951b2" providerId="AD" clId="Web-{E83365B7-F128-44C7-E88D-905815E2F83F}" dt="2024-09-24T07:34:23.290" v="14" actId="20577"/>
        <pc:sldMkLst>
          <pc:docMk/>
          <pc:sldMk cId="3029907297" sldId="807"/>
        </pc:sldMkLst>
        <pc:spChg chg="mod">
          <ac:chgData name="Mario Benjamin Trojan" userId="S::qubtr01@cloud.uni-tuebingen.de::572ccafc-dca1-4f17-8fe1-3a0eb7e951b2" providerId="AD" clId="Web-{E83365B7-F128-44C7-E88D-905815E2F83F}" dt="2024-09-24T07:34:23.290" v="14" actId="20577"/>
          <ac:spMkLst>
            <pc:docMk/>
            <pc:sldMk cId="3029907297" sldId="807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101CBDD6-E4A8-860A-2A44-B5A5A19912EC}"/>
    <pc:docChg chg="addSld">
      <pc:chgData name="Mario Benjamin Trojan" userId="S::qubtr01@cloud.uni-tuebingen.de::572ccafc-dca1-4f17-8fe1-3a0eb7e951b2" providerId="AD" clId="Web-{101CBDD6-E4A8-860A-2A44-B5A5A19912EC}" dt="2024-08-29T11:45:03.354" v="0"/>
      <pc:docMkLst>
        <pc:docMk/>
      </pc:docMkLst>
      <pc:sldChg chg="add">
        <pc:chgData name="Mario Benjamin Trojan" userId="S::qubtr01@cloud.uni-tuebingen.de::572ccafc-dca1-4f17-8fe1-3a0eb7e951b2" providerId="AD" clId="Web-{101CBDD6-E4A8-860A-2A44-B5A5A19912EC}" dt="2024-08-29T11:45:03.354" v="0"/>
        <pc:sldMkLst>
          <pc:docMk/>
          <pc:sldMk cId="1620199103" sldId="794"/>
        </pc:sldMkLst>
      </pc:sldChg>
    </pc:docChg>
  </pc:docChgLst>
  <pc:docChgLst>
    <pc:chgData name="Mario Benjamin Trojan" userId="S::qubtr01@cloud.uni-tuebingen.de::572ccafc-dca1-4f17-8fe1-3a0eb7e951b2" providerId="AD" clId="Web-{C460E2C6-7247-A229-2734-72C358CF3912}"/>
    <pc:docChg chg="modSld">
      <pc:chgData name="Mario Benjamin Trojan" userId="S::qubtr01@cloud.uni-tuebingen.de::572ccafc-dca1-4f17-8fe1-3a0eb7e951b2" providerId="AD" clId="Web-{C460E2C6-7247-A229-2734-72C358CF3912}" dt="2024-09-20T13:44:21.024" v="10" actId="20577"/>
      <pc:docMkLst>
        <pc:docMk/>
      </pc:docMkLst>
      <pc:sldChg chg="modSp">
        <pc:chgData name="Mario Benjamin Trojan" userId="S::qubtr01@cloud.uni-tuebingen.de::572ccafc-dca1-4f17-8fe1-3a0eb7e951b2" providerId="AD" clId="Web-{C460E2C6-7247-A229-2734-72C358CF3912}" dt="2024-09-20T13:44:21.024" v="10" actId="20577"/>
        <pc:sldMkLst>
          <pc:docMk/>
          <pc:sldMk cId="1432545026" sldId="782"/>
        </pc:sldMkLst>
        <pc:spChg chg="mod">
          <ac:chgData name="Mario Benjamin Trojan" userId="S::qubtr01@cloud.uni-tuebingen.de::572ccafc-dca1-4f17-8fe1-3a0eb7e951b2" providerId="AD" clId="Web-{C460E2C6-7247-A229-2734-72C358CF3912}" dt="2024-09-20T13:44:21.024" v="10" actId="20577"/>
          <ac:spMkLst>
            <pc:docMk/>
            <pc:sldMk cId="1432545026" sldId="782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15B8691E-03F8-CA5F-87F5-2733C7A38E39}"/>
    <pc:docChg chg="addSld modSld">
      <pc:chgData name="Mario Benjamin Trojan" userId="S::qubtr01@cloud.uni-tuebingen.de::572ccafc-dca1-4f17-8fe1-3a0eb7e951b2" providerId="AD" clId="Web-{15B8691E-03F8-CA5F-87F5-2733C7A38E39}" dt="2024-08-30T12:26:03.277" v="274" actId="20577"/>
      <pc:docMkLst>
        <pc:docMk/>
      </pc:docMkLst>
      <pc:sldChg chg="modSp">
        <pc:chgData name="Mario Benjamin Trojan" userId="S::qubtr01@cloud.uni-tuebingen.de::572ccafc-dca1-4f17-8fe1-3a0eb7e951b2" providerId="AD" clId="Web-{15B8691E-03F8-CA5F-87F5-2733C7A38E39}" dt="2024-08-30T12:23:52.835" v="224" actId="20577"/>
        <pc:sldMkLst>
          <pc:docMk/>
          <pc:sldMk cId="579092927" sldId="785"/>
        </pc:sldMkLst>
        <pc:spChg chg="mod">
          <ac:chgData name="Mario Benjamin Trojan" userId="S::qubtr01@cloud.uni-tuebingen.de::572ccafc-dca1-4f17-8fe1-3a0eb7e951b2" providerId="AD" clId="Web-{15B8691E-03F8-CA5F-87F5-2733C7A38E39}" dt="2024-08-30T12:23:52.835" v="224" actId="20577"/>
          <ac:spMkLst>
            <pc:docMk/>
            <pc:sldMk cId="579092927" sldId="785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15B8691E-03F8-CA5F-87F5-2733C7A38E39}" dt="2024-08-30T12:19:57.154" v="40" actId="20577"/>
        <pc:sldMkLst>
          <pc:docMk/>
          <pc:sldMk cId="690988081" sldId="795"/>
        </pc:sldMkLst>
        <pc:spChg chg="mod">
          <ac:chgData name="Mario Benjamin Trojan" userId="S::qubtr01@cloud.uni-tuebingen.de::572ccafc-dca1-4f17-8fe1-3a0eb7e951b2" providerId="AD" clId="Web-{15B8691E-03F8-CA5F-87F5-2733C7A38E39}" dt="2024-08-30T12:19:57.154" v="40" actId="20577"/>
          <ac:spMkLst>
            <pc:docMk/>
            <pc:sldMk cId="690988081" sldId="795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15B8691E-03F8-CA5F-87F5-2733C7A38E39}" dt="2024-08-30T12:26:03.277" v="274" actId="20577"/>
        <pc:sldMkLst>
          <pc:docMk/>
          <pc:sldMk cId="4008845718" sldId="796"/>
        </pc:sldMkLst>
        <pc:spChg chg="mod">
          <ac:chgData name="Mario Benjamin Trojan" userId="S::qubtr01@cloud.uni-tuebingen.de::572ccafc-dca1-4f17-8fe1-3a0eb7e951b2" providerId="AD" clId="Web-{15B8691E-03F8-CA5F-87F5-2733C7A38E39}" dt="2024-08-30T12:26:03.277" v="274" actId="20577"/>
          <ac:spMkLst>
            <pc:docMk/>
            <pc:sldMk cId="4008845718" sldId="796"/>
            <ac:spMk id="2" creationId="{FD216E82-0711-443A-9249-5772C60A0257}"/>
          </ac:spMkLst>
        </pc:spChg>
      </pc:sldChg>
      <pc:sldChg chg="addSp delSp modSp add replId">
        <pc:chgData name="Mario Benjamin Trojan" userId="S::qubtr01@cloud.uni-tuebingen.de::572ccafc-dca1-4f17-8fe1-3a0eb7e951b2" providerId="AD" clId="Web-{15B8691E-03F8-CA5F-87F5-2733C7A38E39}" dt="2024-08-30T12:18:59.120" v="20" actId="20577"/>
        <pc:sldMkLst>
          <pc:docMk/>
          <pc:sldMk cId="2072229931" sldId="797"/>
        </pc:sldMkLst>
        <pc:spChg chg="add mod">
          <ac:chgData name="Mario Benjamin Trojan" userId="S::qubtr01@cloud.uni-tuebingen.de::572ccafc-dca1-4f17-8fe1-3a0eb7e951b2" providerId="AD" clId="Web-{15B8691E-03F8-CA5F-87F5-2733C7A38E39}" dt="2024-08-30T12:18:59.120" v="20" actId="20577"/>
          <ac:spMkLst>
            <pc:docMk/>
            <pc:sldMk cId="2072229931" sldId="797"/>
            <ac:spMk id="5" creationId="{4E248BF8-79EF-0D21-79CC-3188BE4E9A67}"/>
          </ac:spMkLst>
        </pc:spChg>
        <pc:picChg chg="del">
          <ac:chgData name="Mario Benjamin Trojan" userId="S::qubtr01@cloud.uni-tuebingen.de::572ccafc-dca1-4f17-8fe1-3a0eb7e951b2" providerId="AD" clId="Web-{15B8691E-03F8-CA5F-87F5-2733C7A38E39}" dt="2024-08-30T12:18:36.744" v="1"/>
          <ac:picMkLst>
            <pc:docMk/>
            <pc:sldMk cId="2072229931" sldId="797"/>
            <ac:picMk id="2" creationId="{174691FC-5D54-4B95-393C-56E7CF216206}"/>
          </ac:picMkLst>
        </pc:picChg>
      </pc:sldChg>
    </pc:docChg>
  </pc:docChgLst>
  <pc:docChgLst>
    <pc:chgData name="Mario Benjamin Trojan" userId="S::qubtr01@cloud.uni-tuebingen.de::572ccafc-dca1-4f17-8fe1-3a0eb7e951b2" providerId="AD" clId="Web-{69770840-FD63-301E-7532-2814ED90CDD1}"/>
    <pc:docChg chg="addSld modSld">
      <pc:chgData name="Mario Benjamin Trojan" userId="S::qubtr01@cloud.uni-tuebingen.de::572ccafc-dca1-4f17-8fe1-3a0eb7e951b2" providerId="AD" clId="Web-{69770840-FD63-301E-7532-2814ED90CDD1}" dt="2024-08-07T14:36:31.146" v="27" actId="14100"/>
      <pc:docMkLst>
        <pc:docMk/>
      </pc:docMkLst>
      <pc:sldChg chg="addSp delSp modSp add replId">
        <pc:chgData name="Mario Benjamin Trojan" userId="S::qubtr01@cloud.uni-tuebingen.de::572ccafc-dca1-4f17-8fe1-3a0eb7e951b2" providerId="AD" clId="Web-{69770840-FD63-301E-7532-2814ED90CDD1}" dt="2024-08-07T14:36:31.146" v="27" actId="14100"/>
        <pc:sldMkLst>
          <pc:docMk/>
          <pc:sldMk cId="1513886356" sldId="822"/>
        </pc:sldMkLst>
        <pc:spChg chg="add mod">
          <ac:chgData name="Mario Benjamin Trojan" userId="S::qubtr01@cloud.uni-tuebingen.de::572ccafc-dca1-4f17-8fe1-3a0eb7e951b2" providerId="AD" clId="Web-{69770840-FD63-301E-7532-2814ED90CDD1}" dt="2024-08-07T14:36:31.146" v="27" actId="14100"/>
          <ac:spMkLst>
            <pc:docMk/>
            <pc:sldMk cId="1513886356" sldId="822"/>
            <ac:spMk id="7" creationId="{5F08545A-FFEB-ACBB-58C0-E29EC9AE47C8}"/>
          </ac:spMkLst>
        </pc:spChg>
        <pc:spChg chg="add mod">
          <ac:chgData name="Mario Benjamin Trojan" userId="S::qubtr01@cloud.uni-tuebingen.de::572ccafc-dca1-4f17-8fe1-3a0eb7e951b2" providerId="AD" clId="Web-{69770840-FD63-301E-7532-2814ED90CDD1}" dt="2024-08-07T14:36:15.614" v="23" actId="20577"/>
          <ac:spMkLst>
            <pc:docMk/>
            <pc:sldMk cId="1513886356" sldId="822"/>
            <ac:spMk id="9" creationId="{61E12054-1EAC-36AD-1F76-965D6FC83314}"/>
          </ac:spMkLst>
        </pc:spChg>
        <pc:picChg chg="add del mod">
          <ac:chgData name="Mario Benjamin Trojan" userId="S::qubtr01@cloud.uni-tuebingen.de::572ccafc-dca1-4f17-8fe1-3a0eb7e951b2" providerId="AD" clId="Web-{69770840-FD63-301E-7532-2814ED90CDD1}" dt="2024-08-07T14:34:18.390" v="5"/>
          <ac:picMkLst>
            <pc:docMk/>
            <pc:sldMk cId="1513886356" sldId="822"/>
            <ac:picMk id="3" creationId="{5359C748-7287-7D97-C63E-A1EEB4374319}"/>
          </ac:picMkLst>
        </pc:picChg>
        <pc:picChg chg="del">
          <ac:chgData name="Mario Benjamin Trojan" userId="S::qubtr01@cloud.uni-tuebingen.de::572ccafc-dca1-4f17-8fe1-3a0eb7e951b2" providerId="AD" clId="Web-{69770840-FD63-301E-7532-2814ED90CDD1}" dt="2024-08-07T14:33:47.139" v="1"/>
          <ac:picMkLst>
            <pc:docMk/>
            <pc:sldMk cId="1513886356" sldId="822"/>
            <ac:picMk id="5" creationId="{E7DCC602-8637-3B30-27B4-80D16837629F}"/>
          </ac:picMkLst>
        </pc:picChg>
        <pc:picChg chg="add mod">
          <ac:chgData name="Mario Benjamin Trojan" userId="S::qubtr01@cloud.uni-tuebingen.de::572ccafc-dca1-4f17-8fe1-3a0eb7e951b2" providerId="AD" clId="Web-{69770840-FD63-301E-7532-2814ED90CDD1}" dt="2024-08-07T14:36:22.427" v="24" actId="1076"/>
          <ac:picMkLst>
            <pc:docMk/>
            <pc:sldMk cId="1513886356" sldId="822"/>
            <ac:picMk id="6" creationId="{A60ACC5F-C80D-D86C-05E1-ACD4A55A5B0A}"/>
          </ac:picMkLst>
        </pc:picChg>
      </pc:sldChg>
    </pc:docChg>
  </pc:docChgLst>
  <pc:docChgLst>
    <pc:chgData name="Mario Benjamin Trojan" userId="S::qubtr01@cloud.uni-tuebingen.de::572ccafc-dca1-4f17-8fe1-3a0eb7e951b2" providerId="AD" clId="Web-{20249ABE-0B12-A86A-6A86-E9F09B2345F6}"/>
    <pc:docChg chg="addSld delSld modSld sldOrd">
      <pc:chgData name="Mario Benjamin Trojan" userId="S::qubtr01@cloud.uni-tuebingen.de::572ccafc-dca1-4f17-8fe1-3a0eb7e951b2" providerId="AD" clId="Web-{20249ABE-0B12-A86A-6A86-E9F09B2345F6}" dt="2024-08-07T12:01:16.119" v="131" actId="20577"/>
      <pc:docMkLst>
        <pc:docMk/>
      </pc:docMkLst>
      <pc:sldChg chg="delSp modSp add ord replId">
        <pc:chgData name="Mario Benjamin Trojan" userId="S::qubtr01@cloud.uni-tuebingen.de::572ccafc-dca1-4f17-8fe1-3a0eb7e951b2" providerId="AD" clId="Web-{20249ABE-0B12-A86A-6A86-E9F09B2345F6}" dt="2024-08-07T12:01:16.119" v="131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20249ABE-0B12-A86A-6A86-E9F09B2345F6}" dt="2024-08-07T12:01:16.119" v="131" actId="20577"/>
          <ac:spMkLst>
            <pc:docMk/>
            <pc:sldMk cId="959802398" sldId="821"/>
            <ac:spMk id="3" creationId="{ACCB447B-E1FA-4168-8D30-82513A2F39E9}"/>
          </ac:spMkLst>
        </pc:spChg>
        <pc:spChg chg="mod">
          <ac:chgData name="Mario Benjamin Trojan" userId="S::qubtr01@cloud.uni-tuebingen.de::572ccafc-dca1-4f17-8fe1-3a0eb7e951b2" providerId="AD" clId="Web-{20249ABE-0B12-A86A-6A86-E9F09B2345F6}" dt="2024-08-07T12:01:10.291" v="128" actId="20577"/>
          <ac:spMkLst>
            <pc:docMk/>
            <pc:sldMk cId="959802398" sldId="821"/>
            <ac:spMk id="6" creationId="{3F0E9C2B-FDE4-7696-C809-AA2F3525FDEB}"/>
          </ac:spMkLst>
        </pc:spChg>
        <pc:picChg chg="del">
          <ac:chgData name="Mario Benjamin Trojan" userId="S::qubtr01@cloud.uni-tuebingen.de::572ccafc-dca1-4f17-8fe1-3a0eb7e951b2" providerId="AD" clId="Web-{20249ABE-0B12-A86A-6A86-E9F09B2345F6}" dt="2024-08-07T11:59:43.538" v="6"/>
          <ac:picMkLst>
            <pc:docMk/>
            <pc:sldMk cId="959802398" sldId="821"/>
            <ac:picMk id="7" creationId="{A3263930-5314-D89D-8FC8-941FF616B008}"/>
          </ac:picMkLst>
        </pc:picChg>
      </pc:sldChg>
      <pc:sldChg chg="delSp add del replId">
        <pc:chgData name="Mario Benjamin Trojan" userId="S::qubtr01@cloud.uni-tuebingen.de::572ccafc-dca1-4f17-8fe1-3a0eb7e951b2" providerId="AD" clId="Web-{20249ABE-0B12-A86A-6A86-E9F09B2345F6}" dt="2024-08-07T11:59:33.975" v="2"/>
        <pc:sldMkLst>
          <pc:docMk/>
          <pc:sldMk cId="2639503740" sldId="821"/>
        </pc:sldMkLst>
        <pc:picChg chg="del">
          <ac:chgData name="Mario Benjamin Trojan" userId="S::qubtr01@cloud.uni-tuebingen.de::572ccafc-dca1-4f17-8fe1-3a0eb7e951b2" providerId="AD" clId="Web-{20249ABE-0B12-A86A-6A86-E9F09B2345F6}" dt="2024-08-07T11:59:29.991" v="1"/>
          <ac:picMkLst>
            <pc:docMk/>
            <pc:sldMk cId="2639503740" sldId="821"/>
            <ac:picMk id="5" creationId="{E7DCC602-8637-3B30-27B4-80D16837629F}"/>
          </ac:picMkLst>
        </pc:picChg>
      </pc:sldChg>
      <pc:sldChg chg="new del">
        <pc:chgData name="Mario Benjamin Trojan" userId="S::qubtr01@cloud.uni-tuebingen.de::572ccafc-dca1-4f17-8fe1-3a0eb7e951b2" providerId="AD" clId="Web-{20249ABE-0B12-A86A-6A86-E9F09B2345F6}" dt="2024-08-07T11:59:38.772" v="4"/>
        <pc:sldMkLst>
          <pc:docMk/>
          <pc:sldMk cId="4114172752" sldId="821"/>
        </pc:sldMkLst>
      </pc:sldChg>
    </pc:docChg>
  </pc:docChgLst>
  <pc:docChgLst>
    <pc:chgData name="Mario Benjamin Trojan" userId="S::qubtr01@cloud.uni-tuebingen.de::572ccafc-dca1-4f17-8fe1-3a0eb7e951b2" providerId="AD" clId="Web-{677A7F04-8F25-52D2-1353-261FFA8FA748}"/>
    <pc:docChg chg="addSld delSld modSld sldOrd">
      <pc:chgData name="Mario Benjamin Trojan" userId="S::qubtr01@cloud.uni-tuebingen.de::572ccafc-dca1-4f17-8fe1-3a0eb7e951b2" providerId="AD" clId="Web-{677A7F04-8F25-52D2-1353-261FFA8FA748}" dt="2024-05-06T12:52:09.346" v="746"/>
      <pc:docMkLst>
        <pc:docMk/>
      </pc:docMkLst>
      <pc:sldChg chg="modSp ord">
        <pc:chgData name="Mario Benjamin Trojan" userId="S::qubtr01@cloud.uni-tuebingen.de::572ccafc-dca1-4f17-8fe1-3a0eb7e951b2" providerId="AD" clId="Web-{677A7F04-8F25-52D2-1353-261FFA8FA748}" dt="2024-05-06T12:35:11.434" v="212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677A7F04-8F25-52D2-1353-261FFA8FA748}" dt="2024-05-06T12:35:11.434" v="212" actId="20577"/>
          <ac:spMkLst>
            <pc:docMk/>
            <pc:sldMk cId="4026547987" sldId="804"/>
            <ac:spMk id="6" creationId="{3F0E9C2B-FDE4-7696-C809-AA2F3525FDEB}"/>
          </ac:spMkLst>
        </pc:spChg>
      </pc:sldChg>
      <pc:sldChg chg="ord">
        <pc:chgData name="Mario Benjamin Trojan" userId="S::qubtr01@cloud.uni-tuebingen.de::572ccafc-dca1-4f17-8fe1-3a0eb7e951b2" providerId="AD" clId="Web-{677A7F04-8F25-52D2-1353-261FFA8FA748}" dt="2024-05-06T12:52:09.346" v="746"/>
        <pc:sldMkLst>
          <pc:docMk/>
          <pc:sldMk cId="13914821" sldId="806"/>
        </pc:sldMkLst>
      </pc:sldChg>
      <pc:sldChg chg="ord">
        <pc:chgData name="Mario Benjamin Trojan" userId="S::qubtr01@cloud.uni-tuebingen.de::572ccafc-dca1-4f17-8fe1-3a0eb7e951b2" providerId="AD" clId="Web-{677A7F04-8F25-52D2-1353-261FFA8FA748}" dt="2024-05-06T12:32:40.541" v="118"/>
        <pc:sldMkLst>
          <pc:docMk/>
          <pc:sldMk cId="2049118026" sldId="810"/>
        </pc:sldMkLst>
      </pc:sldChg>
      <pc:sldChg chg="modSp">
        <pc:chgData name="Mario Benjamin Trojan" userId="S::qubtr01@cloud.uni-tuebingen.de::572ccafc-dca1-4f17-8fe1-3a0eb7e951b2" providerId="AD" clId="Web-{677A7F04-8F25-52D2-1353-261FFA8FA748}" dt="2024-05-06T12:38:12.547" v="280" actId="20577"/>
        <pc:sldMkLst>
          <pc:docMk/>
          <pc:sldMk cId="3123287452" sldId="813"/>
        </pc:sldMkLst>
        <pc:spChg chg="mod">
          <ac:chgData name="Mario Benjamin Trojan" userId="S::qubtr01@cloud.uni-tuebingen.de::572ccafc-dca1-4f17-8fe1-3a0eb7e951b2" providerId="AD" clId="Web-{677A7F04-8F25-52D2-1353-261FFA8FA748}" dt="2024-05-06T12:38:12.547" v="280" actId="20577"/>
          <ac:spMkLst>
            <pc:docMk/>
            <pc:sldMk cId="3123287452" sldId="813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677A7F04-8F25-52D2-1353-261FFA8FA748}" dt="2024-05-06T12:38:18.001" v="281"/>
        <pc:sldMkLst>
          <pc:docMk/>
          <pc:sldMk cId="2853309538" sldId="814"/>
        </pc:sldMkLst>
      </pc:sldChg>
      <pc:sldChg chg="modSp">
        <pc:chgData name="Mario Benjamin Trojan" userId="S::qubtr01@cloud.uni-tuebingen.de::572ccafc-dca1-4f17-8fe1-3a0eb7e951b2" providerId="AD" clId="Web-{677A7F04-8F25-52D2-1353-261FFA8FA748}" dt="2024-05-06T12:30:36.116" v="108" actId="20577"/>
        <pc:sldMkLst>
          <pc:docMk/>
          <pc:sldMk cId="1752736149" sldId="815"/>
        </pc:sldMkLst>
        <pc:spChg chg="mod">
          <ac:chgData name="Mario Benjamin Trojan" userId="S::qubtr01@cloud.uni-tuebingen.de::572ccafc-dca1-4f17-8fe1-3a0eb7e951b2" providerId="AD" clId="Web-{677A7F04-8F25-52D2-1353-261FFA8FA748}" dt="2024-05-06T12:30:36.116" v="108" actId="20577"/>
          <ac:spMkLst>
            <pc:docMk/>
            <pc:sldMk cId="1752736149" sldId="815"/>
            <ac:spMk id="2" creationId="{FD216E82-0711-443A-9249-5772C60A0257}"/>
          </ac:spMkLst>
        </pc:spChg>
      </pc:sldChg>
      <pc:sldChg chg="add del ord replId">
        <pc:chgData name="Mario Benjamin Trojan" userId="S::qubtr01@cloud.uni-tuebingen.de::572ccafc-dca1-4f17-8fe1-3a0eb7e951b2" providerId="AD" clId="Web-{677A7F04-8F25-52D2-1353-261FFA8FA748}" dt="2024-05-06T12:33:24.401" v="129"/>
        <pc:sldMkLst>
          <pc:docMk/>
          <pc:sldMk cId="2583951345" sldId="816"/>
        </pc:sldMkLst>
      </pc:sldChg>
      <pc:sldChg chg="modSp add ord replId">
        <pc:chgData name="Mario Benjamin Trojan" userId="S::qubtr01@cloud.uni-tuebingen.de::572ccafc-dca1-4f17-8fe1-3a0eb7e951b2" providerId="AD" clId="Web-{677A7F04-8F25-52D2-1353-261FFA8FA748}" dt="2024-05-06T12:35:15.935" v="216" actId="20577"/>
        <pc:sldMkLst>
          <pc:docMk/>
          <pc:sldMk cId="4282123065" sldId="816"/>
        </pc:sldMkLst>
        <pc:spChg chg="mod">
          <ac:chgData name="Mario Benjamin Trojan" userId="S::qubtr01@cloud.uni-tuebingen.de::572ccafc-dca1-4f17-8fe1-3a0eb7e951b2" providerId="AD" clId="Web-{677A7F04-8F25-52D2-1353-261FFA8FA748}" dt="2024-05-06T12:35:15.935" v="216" actId="20577"/>
          <ac:spMkLst>
            <pc:docMk/>
            <pc:sldMk cId="4282123065" sldId="816"/>
            <ac:spMk id="6" creationId="{3F0E9C2B-FDE4-7696-C809-AA2F3525FDEB}"/>
          </ac:spMkLst>
        </pc:spChg>
      </pc:sldChg>
      <pc:sldChg chg="modSp add replId">
        <pc:chgData name="Mario Benjamin Trojan" userId="S::qubtr01@cloud.uni-tuebingen.de::572ccafc-dca1-4f17-8fe1-3a0eb7e951b2" providerId="AD" clId="Web-{677A7F04-8F25-52D2-1353-261FFA8FA748}" dt="2024-05-06T12:41:52.739" v="427" actId="20577"/>
        <pc:sldMkLst>
          <pc:docMk/>
          <pc:sldMk cId="1774194457" sldId="817"/>
        </pc:sldMkLst>
        <pc:spChg chg="mod">
          <ac:chgData name="Mario Benjamin Trojan" userId="S::qubtr01@cloud.uni-tuebingen.de::572ccafc-dca1-4f17-8fe1-3a0eb7e951b2" providerId="AD" clId="Web-{677A7F04-8F25-52D2-1353-261FFA8FA748}" dt="2024-05-06T12:41:52.739" v="427" actId="20577"/>
          <ac:spMkLst>
            <pc:docMk/>
            <pc:sldMk cId="1774194457" sldId="81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677A7F04-8F25-52D2-1353-261FFA8FA748}" dt="2024-05-06T12:40:02.143" v="291" actId="20577"/>
          <ac:spMkLst>
            <pc:docMk/>
            <pc:sldMk cId="1774194457" sldId="817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677A7F04-8F25-52D2-1353-261FFA8FA748}" dt="2024-05-06T12:52:00.408" v="745" actId="20577"/>
        <pc:sldMkLst>
          <pc:docMk/>
          <pc:sldMk cId="1889132709" sldId="818"/>
        </pc:sldMkLst>
        <pc:spChg chg="mod">
          <ac:chgData name="Mario Benjamin Trojan" userId="S::qubtr01@cloud.uni-tuebingen.de::572ccafc-dca1-4f17-8fe1-3a0eb7e951b2" providerId="AD" clId="Web-{677A7F04-8F25-52D2-1353-261FFA8FA748}" dt="2024-05-06T12:52:00.408" v="745" actId="20577"/>
          <ac:spMkLst>
            <pc:docMk/>
            <pc:sldMk cId="1889132709" sldId="818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677A7F04-8F25-52D2-1353-261FFA8FA748}" dt="2024-05-06T12:41:58.333" v="432" actId="20577"/>
          <ac:spMkLst>
            <pc:docMk/>
            <pc:sldMk cId="1889132709" sldId="818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3FCF412B-C240-B432-6CE1-27182BA77491}"/>
    <pc:docChg chg="addSld modSld">
      <pc:chgData name="Mario Benjamin Trojan" userId="S::qubtr01@cloud.uni-tuebingen.de::572ccafc-dca1-4f17-8fe1-3a0eb7e951b2" providerId="AD" clId="Web-{3FCF412B-C240-B432-6CE1-27182BA77491}" dt="2024-05-06T09:36:24.296" v="407" actId="1076"/>
      <pc:docMkLst>
        <pc:docMk/>
      </pc:docMkLst>
      <pc:sldChg chg="modSp">
        <pc:chgData name="Mario Benjamin Trojan" userId="S::qubtr01@cloud.uni-tuebingen.de::572ccafc-dca1-4f17-8fe1-3a0eb7e951b2" providerId="AD" clId="Web-{3FCF412B-C240-B432-6CE1-27182BA77491}" dt="2024-05-06T09:19:38.827" v="69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3FCF412B-C240-B432-6CE1-27182BA77491}" dt="2024-05-06T09:19:38.827" v="69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16:49.962" v="35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3FCF412B-C240-B432-6CE1-27182BA77491}" dt="2024-05-06T09:16:49.962" v="35" actId="20577"/>
          <ac:spMkLst>
            <pc:docMk/>
            <pc:sldMk cId="136886348" sldId="795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31:33.350" v="340" actId="20577"/>
        <pc:sldMkLst>
          <pc:docMk/>
          <pc:sldMk cId="2601502837" sldId="799"/>
        </pc:sldMkLst>
        <pc:spChg chg="mod">
          <ac:chgData name="Mario Benjamin Trojan" userId="S::qubtr01@cloud.uni-tuebingen.de::572ccafc-dca1-4f17-8fe1-3a0eb7e951b2" providerId="AD" clId="Web-{3FCF412B-C240-B432-6CE1-27182BA77491}" dt="2024-05-06T09:31:33.350" v="340" actId="20577"/>
          <ac:spMkLst>
            <pc:docMk/>
            <pc:sldMk cId="2601502837" sldId="799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26:50.013" v="324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3FCF412B-C240-B432-6CE1-27182BA77491}" dt="2024-05-06T09:26:50.013" v="324" actId="20577"/>
          <ac:spMkLst>
            <pc:docMk/>
            <pc:sldMk cId="160791016" sldId="800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3FCF412B-C240-B432-6CE1-27182BA77491}" dt="2024-05-06T09:16:03.492" v="25" actId="20577"/>
        <pc:sldMkLst>
          <pc:docMk/>
          <pc:sldMk cId="1376877020" sldId="802"/>
        </pc:sldMkLst>
        <pc:spChg chg="mod">
          <ac:chgData name="Mario Benjamin Trojan" userId="S::qubtr01@cloud.uni-tuebingen.de::572ccafc-dca1-4f17-8fe1-3a0eb7e951b2" providerId="AD" clId="Web-{3FCF412B-C240-B432-6CE1-27182BA77491}" dt="2024-05-06T09:16:03.492" v="25" actId="20577"/>
          <ac:spMkLst>
            <pc:docMk/>
            <pc:sldMk cId="1376877020" sldId="802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FCF412B-C240-B432-6CE1-27182BA77491}" dt="2024-05-06T09:15:50.679" v="12" actId="20577"/>
          <ac:spMkLst>
            <pc:docMk/>
            <pc:sldMk cId="1376877020" sldId="802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3FCF412B-C240-B432-6CE1-27182BA77491}" dt="2024-05-06T09:31:14.771" v="333" actId="20577"/>
        <pc:sldMkLst>
          <pc:docMk/>
          <pc:sldMk cId="1329338084" sldId="803"/>
        </pc:sldMkLst>
        <pc:spChg chg="mod">
          <ac:chgData name="Mario Benjamin Trojan" userId="S::qubtr01@cloud.uni-tuebingen.de::572ccafc-dca1-4f17-8fe1-3a0eb7e951b2" providerId="AD" clId="Web-{3FCF412B-C240-B432-6CE1-27182BA77491}" dt="2024-05-06T09:28:05.687" v="327" actId="20577"/>
          <ac:spMkLst>
            <pc:docMk/>
            <pc:sldMk cId="1329338084" sldId="80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FCF412B-C240-B432-6CE1-27182BA77491}" dt="2024-05-06T09:31:14.771" v="333" actId="20577"/>
          <ac:spMkLst>
            <pc:docMk/>
            <pc:sldMk cId="1329338084" sldId="803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3FCF412B-C240-B432-6CE1-27182BA77491}" dt="2024-05-06T09:35:59.374" v="397"/>
        <pc:sldMkLst>
          <pc:docMk/>
          <pc:sldMk cId="4026547987" sldId="804"/>
        </pc:sldMkLst>
        <pc:spChg chg="add mod">
          <ac:chgData name="Mario Benjamin Trojan" userId="S::qubtr01@cloud.uni-tuebingen.de::572ccafc-dca1-4f17-8fe1-3a0eb7e951b2" providerId="AD" clId="Web-{3FCF412B-C240-B432-6CE1-27182BA77491}" dt="2024-05-06T09:34:48.793" v="393" actId="14100"/>
          <ac:spMkLst>
            <pc:docMk/>
            <pc:sldMk cId="4026547987" sldId="804"/>
            <ac:spMk id="6" creationId="{3F0E9C2B-FDE4-7696-C809-AA2F3525FDEB}"/>
          </ac:spMkLst>
        </pc:spChg>
        <pc:picChg chg="add mod">
          <ac:chgData name="Mario Benjamin Trojan" userId="S::qubtr01@cloud.uni-tuebingen.de::572ccafc-dca1-4f17-8fe1-3a0eb7e951b2" providerId="AD" clId="Web-{3FCF412B-C240-B432-6CE1-27182BA77491}" dt="2024-05-06T09:34:45.184" v="392" actId="1076"/>
          <ac:picMkLst>
            <pc:docMk/>
            <pc:sldMk cId="4026547987" sldId="804"/>
            <ac:picMk id="7" creationId="{A3263930-5314-D89D-8FC8-941FF616B008}"/>
          </ac:picMkLst>
        </pc:picChg>
        <pc:picChg chg="add del mod">
          <ac:chgData name="Mario Benjamin Trojan" userId="S::qubtr01@cloud.uni-tuebingen.de::572ccafc-dca1-4f17-8fe1-3a0eb7e951b2" providerId="AD" clId="Web-{3FCF412B-C240-B432-6CE1-27182BA77491}" dt="2024-05-06T09:35:59.374" v="397"/>
          <ac:picMkLst>
            <pc:docMk/>
            <pc:sldMk cId="4026547987" sldId="804"/>
            <ac:picMk id="8" creationId="{3DEF69BC-3826-A96F-AB2B-46DD0C85D457}"/>
          </ac:picMkLst>
        </pc:picChg>
      </pc:sldChg>
      <pc:sldChg chg="addSp delSp modSp add replId">
        <pc:chgData name="Mario Benjamin Trojan" userId="S::qubtr01@cloud.uni-tuebingen.de::572ccafc-dca1-4f17-8fe1-3a0eb7e951b2" providerId="AD" clId="Web-{3FCF412B-C240-B432-6CE1-27182BA77491}" dt="2024-05-06T09:36:24.296" v="407" actId="1076"/>
        <pc:sldMkLst>
          <pc:docMk/>
          <pc:sldMk cId="2801237822" sldId="805"/>
        </pc:sldMkLst>
        <pc:spChg chg="del">
          <ac:chgData name="Mario Benjamin Trojan" userId="S::qubtr01@cloud.uni-tuebingen.de::572ccafc-dca1-4f17-8fe1-3a0eb7e951b2" providerId="AD" clId="Web-{3FCF412B-C240-B432-6CE1-27182BA77491}" dt="2024-05-06T09:36:15.968" v="404"/>
          <ac:spMkLst>
            <pc:docMk/>
            <pc:sldMk cId="2801237822" sldId="805"/>
            <ac:spMk id="3" creationId="{ACCB447B-E1FA-4168-8D30-82513A2F39E9}"/>
          </ac:spMkLst>
        </pc:spChg>
        <pc:spChg chg="del mod">
          <ac:chgData name="Mario Benjamin Trojan" userId="S::qubtr01@cloud.uni-tuebingen.de::572ccafc-dca1-4f17-8fe1-3a0eb7e951b2" providerId="AD" clId="Web-{3FCF412B-C240-B432-6CE1-27182BA77491}" dt="2024-05-06T09:36:05.186" v="402"/>
          <ac:spMkLst>
            <pc:docMk/>
            <pc:sldMk cId="2801237822" sldId="805"/>
            <ac:spMk id="6" creationId="{3F0E9C2B-FDE4-7696-C809-AA2F3525FDEB}"/>
          </ac:spMkLst>
        </pc:spChg>
        <pc:spChg chg="add del mod">
          <ac:chgData name="Mario Benjamin Trojan" userId="S::qubtr01@cloud.uni-tuebingen.de::572ccafc-dca1-4f17-8fe1-3a0eb7e951b2" providerId="AD" clId="Web-{3FCF412B-C240-B432-6CE1-27182BA77491}" dt="2024-05-06T09:36:19.109" v="405"/>
          <ac:spMkLst>
            <pc:docMk/>
            <pc:sldMk cId="2801237822" sldId="805"/>
            <ac:spMk id="9" creationId="{15CED712-5280-69A2-BB43-9DBFE296A997}"/>
          </ac:spMkLst>
        </pc:spChg>
        <pc:picChg chg="add mod">
          <ac:chgData name="Mario Benjamin Trojan" userId="S::qubtr01@cloud.uni-tuebingen.de::572ccafc-dca1-4f17-8fe1-3a0eb7e951b2" providerId="AD" clId="Web-{3FCF412B-C240-B432-6CE1-27182BA77491}" dt="2024-05-06T09:36:24.296" v="407" actId="1076"/>
          <ac:picMkLst>
            <pc:docMk/>
            <pc:sldMk cId="2801237822" sldId="805"/>
            <ac:picMk id="5" creationId="{E7DCC602-8637-3B30-27B4-80D16837629F}"/>
          </ac:picMkLst>
        </pc:picChg>
        <pc:picChg chg="del">
          <ac:chgData name="Mario Benjamin Trojan" userId="S::qubtr01@cloud.uni-tuebingen.de::572ccafc-dca1-4f17-8fe1-3a0eb7e951b2" providerId="AD" clId="Web-{3FCF412B-C240-B432-6CE1-27182BA77491}" dt="2024-05-06T09:36:02.843" v="399"/>
          <ac:picMkLst>
            <pc:docMk/>
            <pc:sldMk cId="2801237822" sldId="805"/>
            <ac:picMk id="7" creationId="{A3263930-5314-D89D-8FC8-941FF616B008}"/>
          </ac:picMkLst>
        </pc:picChg>
      </pc:sldChg>
    </pc:docChg>
  </pc:docChgLst>
  <pc:docChgLst>
    <pc:chgData name="Mario Benjamin Trojan" userId="S::qubtr01@cloud.uni-tuebingen.de::572ccafc-dca1-4f17-8fe1-3a0eb7e951b2" providerId="AD" clId="Web-{D3421749-1E14-1FD6-6CE6-B4D1A6DA3678}"/>
    <pc:docChg chg="addSld modSld sldOrd">
      <pc:chgData name="Mario Benjamin Trojan" userId="S::qubtr01@cloud.uni-tuebingen.de::572ccafc-dca1-4f17-8fe1-3a0eb7e951b2" providerId="AD" clId="Web-{D3421749-1E14-1FD6-6CE6-B4D1A6DA3678}" dt="2024-09-23T11:39:33.205" v="125" actId="20577"/>
      <pc:docMkLst>
        <pc:docMk/>
      </pc:docMkLst>
      <pc:sldChg chg="modSp">
        <pc:chgData name="Mario Benjamin Trojan" userId="S::qubtr01@cloud.uni-tuebingen.de::572ccafc-dca1-4f17-8fe1-3a0eb7e951b2" providerId="AD" clId="Web-{D3421749-1E14-1FD6-6CE6-B4D1A6DA3678}" dt="2024-09-23T11:39:33.205" v="125" actId="20577"/>
        <pc:sldMkLst>
          <pc:docMk/>
          <pc:sldMk cId="2477065248" sldId="811"/>
        </pc:sldMkLst>
        <pc:spChg chg="mod">
          <ac:chgData name="Mario Benjamin Trojan" userId="S::qubtr01@cloud.uni-tuebingen.de::572ccafc-dca1-4f17-8fe1-3a0eb7e951b2" providerId="AD" clId="Web-{D3421749-1E14-1FD6-6CE6-B4D1A6DA3678}" dt="2024-09-23T11:39:33.205" v="125" actId="20577"/>
          <ac:spMkLst>
            <pc:docMk/>
            <pc:sldMk cId="2477065248" sldId="811"/>
            <ac:spMk id="2" creationId="{FD216E82-0711-443A-9249-5772C60A0257}"/>
          </ac:spMkLst>
        </pc:spChg>
      </pc:sldChg>
      <pc:sldChg chg="modSp add ord replId">
        <pc:chgData name="Mario Benjamin Trojan" userId="S::qubtr01@cloud.uni-tuebingen.de::572ccafc-dca1-4f17-8fe1-3a0eb7e951b2" providerId="AD" clId="Web-{D3421749-1E14-1FD6-6CE6-B4D1A6DA3678}" dt="2024-09-23T11:30:49.311" v="20"/>
        <pc:sldMkLst>
          <pc:docMk/>
          <pc:sldMk cId="3669233055" sldId="814"/>
        </pc:sldMkLst>
        <pc:spChg chg="mod">
          <ac:chgData name="Mario Benjamin Trojan" userId="S::qubtr01@cloud.uni-tuebingen.de::572ccafc-dca1-4f17-8fe1-3a0eb7e951b2" providerId="AD" clId="Web-{D3421749-1E14-1FD6-6CE6-B4D1A6DA3678}" dt="2024-09-23T11:30:24.043" v="19" actId="20577"/>
          <ac:spMkLst>
            <pc:docMk/>
            <pc:sldMk cId="3669233055" sldId="814"/>
            <ac:spMk id="2" creationId="{FD216E82-0711-443A-9249-5772C60A0257}"/>
          </ac:spMkLst>
        </pc:spChg>
      </pc:sldChg>
      <pc:sldChg chg="addSp delSp modSp add replId">
        <pc:chgData name="Mario Benjamin Trojan" userId="S::qubtr01@cloud.uni-tuebingen.de::572ccafc-dca1-4f17-8fe1-3a0eb7e951b2" providerId="AD" clId="Web-{D3421749-1E14-1FD6-6CE6-B4D1A6DA3678}" dt="2024-09-23T11:37:49.167" v="114" actId="20577"/>
        <pc:sldMkLst>
          <pc:docMk/>
          <pc:sldMk cId="1160923916" sldId="815"/>
        </pc:sldMkLst>
        <pc:spChg chg="del">
          <ac:chgData name="Mario Benjamin Trojan" userId="S::qubtr01@cloud.uni-tuebingen.de::572ccafc-dca1-4f17-8fe1-3a0eb7e951b2" providerId="AD" clId="Web-{D3421749-1E14-1FD6-6CE6-B4D1A6DA3678}" dt="2024-09-23T11:36:27.099" v="93"/>
          <ac:spMkLst>
            <pc:docMk/>
            <pc:sldMk cId="1160923916" sldId="815"/>
            <ac:spMk id="2" creationId="{FD216E82-0711-443A-9249-5772C60A0257}"/>
          </ac:spMkLst>
        </pc:spChg>
        <pc:spChg chg="del">
          <ac:chgData name="Mario Benjamin Trojan" userId="S::qubtr01@cloud.uni-tuebingen.de::572ccafc-dca1-4f17-8fe1-3a0eb7e951b2" providerId="AD" clId="Web-{D3421749-1E14-1FD6-6CE6-B4D1A6DA3678}" dt="2024-09-23T11:36:43.866" v="101"/>
          <ac:spMkLst>
            <pc:docMk/>
            <pc:sldMk cId="1160923916" sldId="815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D3421749-1E14-1FD6-6CE6-B4D1A6DA3678}" dt="2024-09-23T11:36:32.146" v="96"/>
          <ac:spMkLst>
            <pc:docMk/>
            <pc:sldMk cId="1160923916" sldId="815"/>
            <ac:spMk id="6" creationId="{3750201D-8FA1-3009-5387-867F5A0AA6A6}"/>
          </ac:spMkLst>
        </pc:spChg>
        <pc:spChg chg="add mod">
          <ac:chgData name="Mario Benjamin Trojan" userId="S::qubtr01@cloud.uni-tuebingen.de::572ccafc-dca1-4f17-8fe1-3a0eb7e951b2" providerId="AD" clId="Web-{D3421749-1E14-1FD6-6CE6-B4D1A6DA3678}" dt="2024-09-23T11:37:49.167" v="114" actId="20577"/>
          <ac:spMkLst>
            <pc:docMk/>
            <pc:sldMk cId="1160923916" sldId="815"/>
            <ac:spMk id="7" creationId="{A4FDBC85-EEA1-432E-93E1-350853C35076}"/>
          </ac:spMkLst>
        </pc:spChg>
        <pc:spChg chg="add del mod">
          <ac:chgData name="Mario Benjamin Trojan" userId="S::qubtr01@cloud.uni-tuebingen.de::572ccafc-dca1-4f17-8fe1-3a0eb7e951b2" providerId="AD" clId="Web-{D3421749-1E14-1FD6-6CE6-B4D1A6DA3678}" dt="2024-09-23T11:36:46.038" v="102"/>
          <ac:spMkLst>
            <pc:docMk/>
            <pc:sldMk cId="1160923916" sldId="815"/>
            <ac:spMk id="10" creationId="{C2AE09EA-5782-9014-56C2-61B8DD8BDE99}"/>
          </ac:spMkLst>
        </pc:spChg>
        <pc:spChg chg="add mod">
          <ac:chgData name="Mario Benjamin Trojan" userId="S::qubtr01@cloud.uni-tuebingen.de::572ccafc-dca1-4f17-8fe1-3a0eb7e951b2" providerId="AD" clId="Web-{D3421749-1E14-1FD6-6CE6-B4D1A6DA3678}" dt="2024-09-23T11:37:32.181" v="108" actId="1076"/>
          <ac:spMkLst>
            <pc:docMk/>
            <pc:sldMk cId="1160923916" sldId="815"/>
            <ac:spMk id="11" creationId="{83985F04-C141-4759-AD9B-B0847000A6E4}"/>
          </ac:spMkLst>
        </pc:spChg>
        <pc:picChg chg="add mod">
          <ac:chgData name="Mario Benjamin Trojan" userId="S::qubtr01@cloud.uni-tuebingen.de::572ccafc-dca1-4f17-8fe1-3a0eb7e951b2" providerId="AD" clId="Web-{D3421749-1E14-1FD6-6CE6-B4D1A6DA3678}" dt="2024-09-23T11:36:50.897" v="103" actId="14100"/>
          <ac:picMkLst>
            <pc:docMk/>
            <pc:sldMk cId="1160923916" sldId="815"/>
            <ac:picMk id="8" creationId="{F4D3F5A2-61AA-C552-029C-2D66B44198E5}"/>
          </ac:picMkLst>
        </pc:picChg>
      </pc:sldChg>
    </pc:docChg>
  </pc:docChgLst>
  <pc:docChgLst>
    <pc:chgData name="Mario Benjamin Trojan" userId="S::qubtr01@cloud.uni-tuebingen.de::572ccafc-dca1-4f17-8fe1-3a0eb7e951b2" providerId="AD" clId="Web-{8C9BA995-D13B-8B46-7695-9AF175228826}"/>
    <pc:docChg chg="addSld delSld modSld sldOrd">
      <pc:chgData name="Mario Benjamin Trojan" userId="S::qubtr01@cloud.uni-tuebingen.de::572ccafc-dca1-4f17-8fe1-3a0eb7e951b2" providerId="AD" clId="Web-{8C9BA995-D13B-8B46-7695-9AF175228826}" dt="2024-09-04T15:12:06.470" v="736" actId="20577"/>
      <pc:docMkLst>
        <pc:docMk/>
      </pc:docMkLst>
      <pc:sldChg chg="modSp">
        <pc:chgData name="Mario Benjamin Trojan" userId="S::qubtr01@cloud.uni-tuebingen.de::572ccafc-dca1-4f17-8fe1-3a0eb7e951b2" providerId="AD" clId="Web-{8C9BA995-D13B-8B46-7695-9AF175228826}" dt="2024-09-04T12:58:41.038" v="32" actId="20577"/>
        <pc:sldMkLst>
          <pc:docMk/>
          <pc:sldMk cId="1432545026" sldId="782"/>
        </pc:sldMkLst>
        <pc:spChg chg="mod">
          <ac:chgData name="Mario Benjamin Trojan" userId="S::qubtr01@cloud.uni-tuebingen.de::572ccafc-dca1-4f17-8fe1-3a0eb7e951b2" providerId="AD" clId="Web-{8C9BA995-D13B-8B46-7695-9AF175228826}" dt="2024-09-04T12:58:41.038" v="32" actId="20577"/>
          <ac:spMkLst>
            <pc:docMk/>
            <pc:sldMk cId="1432545026" sldId="782"/>
            <ac:spMk id="2" creationId="{FD216E82-0711-443A-9249-5772C60A0257}"/>
          </ac:spMkLst>
        </pc:spChg>
      </pc:sldChg>
      <pc:sldChg chg="ord">
        <pc:chgData name="Mario Benjamin Trojan" userId="S::qubtr01@cloud.uni-tuebingen.de::572ccafc-dca1-4f17-8fe1-3a0eb7e951b2" providerId="AD" clId="Web-{8C9BA995-D13B-8B46-7695-9AF175228826}" dt="2024-09-04T13:06:32.083" v="282"/>
        <pc:sldMkLst>
          <pc:docMk/>
          <pc:sldMk cId="579092927" sldId="785"/>
        </pc:sldMkLst>
      </pc:sldChg>
      <pc:sldChg chg="del">
        <pc:chgData name="Mario Benjamin Trojan" userId="S::qubtr01@cloud.uni-tuebingen.de::572ccafc-dca1-4f17-8fe1-3a0eb7e951b2" providerId="AD" clId="Web-{8C9BA995-D13B-8B46-7695-9AF175228826}" dt="2024-09-04T12:58:47.740" v="33"/>
        <pc:sldMkLst>
          <pc:docMk/>
          <pc:sldMk cId="2463419725" sldId="786"/>
        </pc:sldMkLst>
      </pc:sldChg>
      <pc:sldChg chg="modSp">
        <pc:chgData name="Mario Benjamin Trojan" userId="S::qubtr01@cloud.uni-tuebingen.de::572ccafc-dca1-4f17-8fe1-3a0eb7e951b2" providerId="AD" clId="Web-{8C9BA995-D13B-8B46-7695-9AF175228826}" dt="2024-09-04T13:07:37.867" v="284" actId="20577"/>
        <pc:sldMkLst>
          <pc:docMk/>
          <pc:sldMk cId="690988081" sldId="795"/>
        </pc:sldMkLst>
        <pc:spChg chg="mod">
          <ac:chgData name="Mario Benjamin Trojan" userId="S::qubtr01@cloud.uni-tuebingen.de::572ccafc-dca1-4f17-8fe1-3a0eb7e951b2" providerId="AD" clId="Web-{8C9BA995-D13B-8B46-7695-9AF175228826}" dt="2024-09-04T13:07:37.867" v="284" actId="20577"/>
          <ac:spMkLst>
            <pc:docMk/>
            <pc:sldMk cId="690988081" sldId="795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8C9BA995-D13B-8B46-7695-9AF175228826}" dt="2024-09-04T15:10:55.934" v="677" actId="20577"/>
        <pc:sldMkLst>
          <pc:docMk/>
          <pc:sldMk cId="4008845718" sldId="796"/>
        </pc:sldMkLst>
        <pc:spChg chg="mod">
          <ac:chgData name="Mario Benjamin Trojan" userId="S::qubtr01@cloud.uni-tuebingen.de::572ccafc-dca1-4f17-8fe1-3a0eb7e951b2" providerId="AD" clId="Web-{8C9BA995-D13B-8B46-7695-9AF175228826}" dt="2024-09-04T15:10:55.934" v="677" actId="20577"/>
          <ac:spMkLst>
            <pc:docMk/>
            <pc:sldMk cId="4008845718" sldId="796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8C9BA995-D13B-8B46-7695-9AF175228826}" dt="2024-09-04T13:06:17.911" v="281" actId="20577"/>
        <pc:sldMkLst>
          <pc:docMk/>
          <pc:sldMk cId="2072229931" sldId="797"/>
        </pc:sldMkLst>
        <pc:spChg chg="mod">
          <ac:chgData name="Mario Benjamin Trojan" userId="S::qubtr01@cloud.uni-tuebingen.de::572ccafc-dca1-4f17-8fe1-3a0eb7e951b2" providerId="AD" clId="Web-{8C9BA995-D13B-8B46-7695-9AF175228826}" dt="2024-09-04T13:06:17.911" v="281" actId="20577"/>
          <ac:spMkLst>
            <pc:docMk/>
            <pc:sldMk cId="2072229931" sldId="797"/>
            <ac:spMk id="5" creationId="{4E248BF8-79EF-0D21-79CC-3188BE4E9A67}"/>
          </ac:spMkLst>
        </pc:spChg>
      </pc:sldChg>
      <pc:sldChg chg="addSp delSp modSp">
        <pc:chgData name="Mario Benjamin Trojan" userId="S::qubtr01@cloud.uni-tuebingen.de::572ccafc-dca1-4f17-8fe1-3a0eb7e951b2" providerId="AD" clId="Web-{8C9BA995-D13B-8B46-7695-9AF175228826}" dt="2024-09-04T14:45:27.348" v="505" actId="1076"/>
        <pc:sldMkLst>
          <pc:docMk/>
          <pc:sldMk cId="3557781837" sldId="798"/>
        </pc:sldMkLst>
        <pc:spChg chg="del mod">
          <ac:chgData name="Mario Benjamin Trojan" userId="S::qubtr01@cloud.uni-tuebingen.de::572ccafc-dca1-4f17-8fe1-3a0eb7e951b2" providerId="AD" clId="Web-{8C9BA995-D13B-8B46-7695-9AF175228826}" dt="2024-09-04T14:44:33.860" v="491"/>
          <ac:spMkLst>
            <pc:docMk/>
            <pc:sldMk cId="3557781837" sldId="798"/>
            <ac:spMk id="2" creationId="{FD216E82-0711-443A-9249-5772C60A0257}"/>
          </ac:spMkLst>
        </pc:spChg>
        <pc:spChg chg="del">
          <ac:chgData name="Mario Benjamin Trojan" userId="S::qubtr01@cloud.uni-tuebingen.de::572ccafc-dca1-4f17-8fe1-3a0eb7e951b2" providerId="AD" clId="Web-{8C9BA995-D13B-8B46-7695-9AF175228826}" dt="2024-09-04T14:44:32.985" v="490"/>
          <ac:spMkLst>
            <pc:docMk/>
            <pc:sldMk cId="3557781837" sldId="798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8C9BA995-D13B-8B46-7695-9AF175228826}" dt="2024-09-04T14:44:49.251" v="494"/>
          <ac:spMkLst>
            <pc:docMk/>
            <pc:sldMk cId="3557781837" sldId="798"/>
            <ac:spMk id="6" creationId="{08EB4B59-1A83-CE43-4746-3689E5CFD4A7}"/>
          </ac:spMkLst>
        </pc:spChg>
        <pc:spChg chg="add del mod">
          <ac:chgData name="Mario Benjamin Trojan" userId="S::qubtr01@cloud.uni-tuebingen.de::572ccafc-dca1-4f17-8fe1-3a0eb7e951b2" providerId="AD" clId="Web-{8C9BA995-D13B-8B46-7695-9AF175228826}" dt="2024-09-04T14:44:47.189" v="493"/>
          <ac:spMkLst>
            <pc:docMk/>
            <pc:sldMk cId="3557781837" sldId="798"/>
            <ac:spMk id="8" creationId="{B0DB86BF-BC05-4E57-04E6-EB5B6ED9D4F3}"/>
          </ac:spMkLst>
        </pc:spChg>
        <pc:picChg chg="add mod modCrop">
          <ac:chgData name="Mario Benjamin Trojan" userId="S::qubtr01@cloud.uni-tuebingen.de::572ccafc-dca1-4f17-8fe1-3a0eb7e951b2" providerId="AD" clId="Web-{8C9BA995-D13B-8B46-7695-9AF175228826}" dt="2024-09-04T14:45:27.348" v="505" actId="1076"/>
          <ac:picMkLst>
            <pc:docMk/>
            <pc:sldMk cId="3557781837" sldId="798"/>
            <ac:picMk id="9" creationId="{46647B8D-9902-0356-F13F-6A761FC21EF6}"/>
          </ac:picMkLst>
        </pc:picChg>
      </pc:sldChg>
      <pc:sldChg chg="addSp delSp modSp add del replId">
        <pc:chgData name="Mario Benjamin Trojan" userId="S::qubtr01@cloud.uni-tuebingen.de::572ccafc-dca1-4f17-8fe1-3a0eb7e951b2" providerId="AD" clId="Web-{8C9BA995-D13B-8B46-7695-9AF175228826}" dt="2024-09-04T14:28:01.934" v="488"/>
        <pc:sldMkLst>
          <pc:docMk/>
          <pc:sldMk cId="84953486" sldId="799"/>
        </pc:sldMkLst>
        <pc:spChg chg="mod">
          <ac:chgData name="Mario Benjamin Trojan" userId="S::qubtr01@cloud.uni-tuebingen.de::572ccafc-dca1-4f17-8fe1-3a0eb7e951b2" providerId="AD" clId="Web-{8C9BA995-D13B-8B46-7695-9AF175228826}" dt="2024-09-04T13:02:02.528" v="135" actId="20577"/>
          <ac:spMkLst>
            <pc:docMk/>
            <pc:sldMk cId="84953486" sldId="799"/>
            <ac:spMk id="2" creationId="{FD216E82-0711-443A-9249-5772C60A0257}"/>
          </ac:spMkLst>
        </pc:spChg>
        <pc:picChg chg="add del mod">
          <ac:chgData name="Mario Benjamin Trojan" userId="S::qubtr01@cloud.uni-tuebingen.de::572ccafc-dca1-4f17-8fe1-3a0eb7e951b2" providerId="AD" clId="Web-{8C9BA995-D13B-8B46-7695-9AF175228826}" dt="2024-09-04T13:02:49.373" v="141"/>
          <ac:picMkLst>
            <pc:docMk/>
            <pc:sldMk cId="84953486" sldId="799"/>
            <ac:picMk id="5" creationId="{1C9495A8-9723-BC97-8EF4-AF0C8D3A5065}"/>
          </ac:picMkLst>
        </pc:picChg>
      </pc:sldChg>
      <pc:sldChg chg="addSp delSp modSp add del ord replId">
        <pc:chgData name="Mario Benjamin Trojan" userId="S::qubtr01@cloud.uni-tuebingen.de::572ccafc-dca1-4f17-8fe1-3a0eb7e951b2" providerId="AD" clId="Web-{8C9BA995-D13B-8B46-7695-9AF175228826}" dt="2024-09-04T13:10:40.060" v="305"/>
        <pc:sldMkLst>
          <pc:docMk/>
          <pc:sldMk cId="2426190270" sldId="800"/>
        </pc:sldMkLst>
        <pc:spChg chg="del">
          <ac:chgData name="Mario Benjamin Trojan" userId="S::qubtr01@cloud.uni-tuebingen.de::572ccafc-dca1-4f17-8fe1-3a0eb7e951b2" providerId="AD" clId="Web-{8C9BA995-D13B-8B46-7695-9AF175228826}" dt="2024-09-04T13:02:54.264" v="142"/>
          <ac:spMkLst>
            <pc:docMk/>
            <pc:sldMk cId="2426190270" sldId="800"/>
            <ac:spMk id="2" creationId="{FD216E82-0711-443A-9249-5772C60A0257}"/>
          </ac:spMkLst>
        </pc:spChg>
        <pc:spChg chg="del">
          <ac:chgData name="Mario Benjamin Trojan" userId="S::qubtr01@cloud.uni-tuebingen.de::572ccafc-dca1-4f17-8fe1-3a0eb7e951b2" providerId="AD" clId="Web-{8C9BA995-D13B-8B46-7695-9AF175228826}" dt="2024-09-04T13:02:55.779" v="143"/>
          <ac:spMkLst>
            <pc:docMk/>
            <pc:sldMk cId="2426190270" sldId="800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8C9BA995-D13B-8B46-7695-9AF175228826}" dt="2024-09-04T13:03:11.999" v="149"/>
          <ac:spMkLst>
            <pc:docMk/>
            <pc:sldMk cId="2426190270" sldId="800"/>
            <ac:spMk id="7" creationId="{30FB4EE2-D085-AFD8-28B9-C011BEF94E83}"/>
          </ac:spMkLst>
        </pc:spChg>
        <pc:spChg chg="add del mod">
          <ac:chgData name="Mario Benjamin Trojan" userId="S::qubtr01@cloud.uni-tuebingen.de::572ccafc-dca1-4f17-8fe1-3a0eb7e951b2" providerId="AD" clId="Web-{8C9BA995-D13B-8B46-7695-9AF175228826}" dt="2024-09-04T13:02:58.139" v="144"/>
          <ac:spMkLst>
            <pc:docMk/>
            <pc:sldMk cId="2426190270" sldId="800"/>
            <ac:spMk id="9" creationId="{5B88D37C-DD88-B6ED-538F-0533DDF5CF04}"/>
          </ac:spMkLst>
        </pc:spChg>
        <pc:picChg chg="del mod">
          <ac:chgData name="Mario Benjamin Trojan" userId="S::qubtr01@cloud.uni-tuebingen.de::572ccafc-dca1-4f17-8fe1-3a0eb7e951b2" providerId="AD" clId="Web-{8C9BA995-D13B-8B46-7695-9AF175228826}" dt="2024-09-04T13:10:11.575" v="296"/>
          <ac:picMkLst>
            <pc:docMk/>
            <pc:sldMk cId="2426190270" sldId="800"/>
            <ac:picMk id="5" creationId="{1C9495A8-9723-BC97-8EF4-AF0C8D3A5065}"/>
          </ac:picMkLst>
        </pc:picChg>
      </pc:sldChg>
      <pc:sldChg chg="modSp add del ord replId">
        <pc:chgData name="Mario Benjamin Trojan" userId="S::qubtr01@cloud.uni-tuebingen.de::572ccafc-dca1-4f17-8fe1-3a0eb7e951b2" providerId="AD" clId="Web-{8C9BA995-D13B-8B46-7695-9AF175228826}" dt="2024-09-04T13:04:12.251" v="250"/>
        <pc:sldMkLst>
          <pc:docMk/>
          <pc:sldMk cId="1774169832" sldId="801"/>
        </pc:sldMkLst>
        <pc:spChg chg="mod">
          <ac:chgData name="Mario Benjamin Trojan" userId="S::qubtr01@cloud.uni-tuebingen.de::572ccafc-dca1-4f17-8fe1-3a0eb7e951b2" providerId="AD" clId="Web-{8C9BA995-D13B-8B46-7695-9AF175228826}" dt="2024-09-04T13:04:07.094" v="249" actId="20577"/>
          <ac:spMkLst>
            <pc:docMk/>
            <pc:sldMk cId="1774169832" sldId="801"/>
            <ac:spMk id="2" creationId="{FD216E82-0711-443A-9249-5772C60A0257}"/>
          </ac:spMkLst>
        </pc:spChg>
      </pc:sldChg>
      <pc:sldChg chg="addSp delSp modSp add replId">
        <pc:chgData name="Mario Benjamin Trojan" userId="S::qubtr01@cloud.uni-tuebingen.de::572ccafc-dca1-4f17-8fe1-3a0eb7e951b2" providerId="AD" clId="Web-{8C9BA995-D13B-8B46-7695-9AF175228826}" dt="2024-09-04T13:11:24.577" v="325" actId="1076"/>
        <pc:sldMkLst>
          <pc:docMk/>
          <pc:sldMk cId="4007226837" sldId="801"/>
        </pc:sldMkLst>
        <pc:spChg chg="del">
          <ac:chgData name="Mario Benjamin Trojan" userId="S::qubtr01@cloud.uni-tuebingen.de::572ccafc-dca1-4f17-8fe1-3a0eb7e951b2" providerId="AD" clId="Web-{8C9BA995-D13B-8B46-7695-9AF175228826}" dt="2024-09-04T13:10:01.168" v="293"/>
          <ac:spMkLst>
            <pc:docMk/>
            <pc:sldMk cId="4007226837" sldId="80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C9BA995-D13B-8B46-7695-9AF175228826}" dt="2024-09-04T13:10:59.498" v="319" actId="20577"/>
          <ac:spMkLst>
            <pc:docMk/>
            <pc:sldMk cId="4007226837" sldId="801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8C9BA995-D13B-8B46-7695-9AF175228826}" dt="2024-09-04T13:10:31.403" v="303"/>
          <ac:spMkLst>
            <pc:docMk/>
            <pc:sldMk cId="4007226837" sldId="801"/>
            <ac:spMk id="6" creationId="{BF03B5B5-8EA6-AD02-D08A-443EAAB11F1E}"/>
          </ac:spMkLst>
        </pc:spChg>
        <pc:picChg chg="add mod">
          <ac:chgData name="Mario Benjamin Trojan" userId="S::qubtr01@cloud.uni-tuebingen.de::572ccafc-dca1-4f17-8fe1-3a0eb7e951b2" providerId="AD" clId="Web-{8C9BA995-D13B-8B46-7695-9AF175228826}" dt="2024-09-04T13:11:24.577" v="325" actId="1076"/>
          <ac:picMkLst>
            <pc:docMk/>
            <pc:sldMk cId="4007226837" sldId="801"/>
            <ac:picMk id="7" creationId="{2A6523E7-97F9-7A57-BD3D-E04B2283FDEA}"/>
          </ac:picMkLst>
        </pc:picChg>
      </pc:sldChg>
      <pc:sldChg chg="modSp add ord replId">
        <pc:chgData name="Mario Benjamin Trojan" userId="S::qubtr01@cloud.uni-tuebingen.de::572ccafc-dca1-4f17-8fe1-3a0eb7e951b2" providerId="AD" clId="Web-{8C9BA995-D13B-8B46-7695-9AF175228826}" dt="2024-09-04T14:24:48.827" v="487" actId="20577"/>
        <pc:sldMkLst>
          <pc:docMk/>
          <pc:sldMk cId="3140960111" sldId="802"/>
        </pc:sldMkLst>
        <pc:spChg chg="mod">
          <ac:chgData name="Mario Benjamin Trojan" userId="S::qubtr01@cloud.uni-tuebingen.de::572ccafc-dca1-4f17-8fe1-3a0eb7e951b2" providerId="AD" clId="Web-{8C9BA995-D13B-8B46-7695-9AF175228826}" dt="2024-09-04T14:24:48.827" v="487" actId="20577"/>
          <ac:spMkLst>
            <pc:docMk/>
            <pc:sldMk cId="3140960111" sldId="802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C9BA995-D13B-8B46-7695-9AF175228826}" dt="2024-09-04T13:11:51" v="328" actId="20577"/>
          <ac:spMkLst>
            <pc:docMk/>
            <pc:sldMk cId="3140960111" sldId="802"/>
            <ac:spMk id="3" creationId="{ACCB447B-E1FA-4168-8D30-82513A2F39E9}"/>
          </ac:spMkLst>
        </pc:spChg>
      </pc:sldChg>
      <pc:sldChg chg="modSp add ord replId">
        <pc:chgData name="Mario Benjamin Trojan" userId="S::qubtr01@cloud.uni-tuebingen.de::572ccafc-dca1-4f17-8fe1-3a0eb7e951b2" providerId="AD" clId="Web-{8C9BA995-D13B-8B46-7695-9AF175228826}" dt="2024-09-04T15:11:46.094" v="720" actId="20577"/>
        <pc:sldMkLst>
          <pc:docMk/>
          <pc:sldMk cId="3797736080" sldId="803"/>
        </pc:sldMkLst>
        <pc:spChg chg="mod">
          <ac:chgData name="Mario Benjamin Trojan" userId="S::qubtr01@cloud.uni-tuebingen.de::572ccafc-dca1-4f17-8fe1-3a0eb7e951b2" providerId="AD" clId="Web-{8C9BA995-D13B-8B46-7695-9AF175228826}" dt="2024-09-04T15:11:46.094" v="720" actId="20577"/>
          <ac:spMkLst>
            <pc:docMk/>
            <pc:sldMk cId="3797736080" sldId="80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C9BA995-D13B-8B46-7695-9AF175228826}" dt="2024-09-04T15:09:37.304" v="628" actId="20577"/>
          <ac:spMkLst>
            <pc:docMk/>
            <pc:sldMk cId="3797736080" sldId="803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8C9BA995-D13B-8B46-7695-9AF175228826}" dt="2024-09-04T14:50:55.167" v="515" actId="1076"/>
        <pc:sldMkLst>
          <pc:docMk/>
          <pc:sldMk cId="2586566337" sldId="804"/>
        </pc:sldMkLst>
        <pc:picChg chg="add mod modCrop">
          <ac:chgData name="Mario Benjamin Trojan" userId="S::qubtr01@cloud.uni-tuebingen.de::572ccafc-dca1-4f17-8fe1-3a0eb7e951b2" providerId="AD" clId="Web-{8C9BA995-D13B-8B46-7695-9AF175228826}" dt="2024-09-04T14:50:55.167" v="515" actId="1076"/>
          <ac:picMkLst>
            <pc:docMk/>
            <pc:sldMk cId="2586566337" sldId="804"/>
            <ac:picMk id="2" creationId="{ED1F7FD4-3E64-E427-931C-FE41C54C748D}"/>
          </ac:picMkLst>
        </pc:picChg>
        <pc:picChg chg="del">
          <ac:chgData name="Mario Benjamin Trojan" userId="S::qubtr01@cloud.uni-tuebingen.de::572ccafc-dca1-4f17-8fe1-3a0eb7e951b2" providerId="AD" clId="Web-{8C9BA995-D13B-8B46-7695-9AF175228826}" dt="2024-09-04T14:50:09.101" v="507"/>
          <ac:picMkLst>
            <pc:docMk/>
            <pc:sldMk cId="2586566337" sldId="804"/>
            <ac:picMk id="9" creationId="{46647B8D-9902-0356-F13F-6A761FC21EF6}"/>
          </ac:picMkLst>
        </pc:picChg>
      </pc:sldChg>
      <pc:sldChg chg="add replId">
        <pc:chgData name="Mario Benjamin Trojan" userId="S::qubtr01@cloud.uni-tuebingen.de::572ccafc-dca1-4f17-8fe1-3a0eb7e951b2" providerId="AD" clId="Web-{8C9BA995-D13B-8B46-7695-9AF175228826}" dt="2024-09-04T15:03:05.872" v="516"/>
        <pc:sldMkLst>
          <pc:docMk/>
          <pc:sldMk cId="2894849103" sldId="805"/>
        </pc:sldMkLst>
      </pc:sldChg>
      <pc:sldChg chg="modSp add ord replId">
        <pc:chgData name="Mario Benjamin Trojan" userId="S::qubtr01@cloud.uni-tuebingen.de::572ccafc-dca1-4f17-8fe1-3a0eb7e951b2" providerId="AD" clId="Web-{8C9BA995-D13B-8B46-7695-9AF175228826}" dt="2024-09-04T15:10:32.136" v="661" actId="20577"/>
        <pc:sldMkLst>
          <pc:docMk/>
          <pc:sldMk cId="4134753324" sldId="806"/>
        </pc:sldMkLst>
        <pc:spChg chg="mod">
          <ac:chgData name="Mario Benjamin Trojan" userId="S::qubtr01@cloud.uni-tuebingen.de::572ccafc-dca1-4f17-8fe1-3a0eb7e951b2" providerId="AD" clId="Web-{8C9BA995-D13B-8B46-7695-9AF175228826}" dt="2024-09-04T15:10:32.136" v="661" actId="20577"/>
          <ac:spMkLst>
            <pc:docMk/>
            <pc:sldMk cId="4134753324" sldId="806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C9BA995-D13B-8B46-7695-9AF175228826}" dt="2024-09-04T15:09:59.040" v="631" actId="20577"/>
          <ac:spMkLst>
            <pc:docMk/>
            <pc:sldMk cId="4134753324" sldId="806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8C9BA995-D13B-8B46-7695-9AF175228826}" dt="2024-09-04T15:12:06.470" v="736" actId="20577"/>
        <pc:sldMkLst>
          <pc:docMk/>
          <pc:sldMk cId="3029907297" sldId="807"/>
        </pc:sldMkLst>
        <pc:spChg chg="mod">
          <ac:chgData name="Mario Benjamin Trojan" userId="S::qubtr01@cloud.uni-tuebingen.de::572ccafc-dca1-4f17-8fe1-3a0eb7e951b2" providerId="AD" clId="Web-{8C9BA995-D13B-8B46-7695-9AF175228826}" dt="2024-09-04T15:12:06.470" v="736" actId="20577"/>
          <ac:spMkLst>
            <pc:docMk/>
            <pc:sldMk cId="3029907297" sldId="807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C2D35D9D-602B-FD52-F536-C77B7E6FDF35}"/>
    <pc:docChg chg="addSld modSld">
      <pc:chgData name="Mario Benjamin Trojan" userId="S::qubtr01@cloud.uni-tuebingen.de::572ccafc-dca1-4f17-8fe1-3a0eb7e951b2" providerId="AD" clId="Web-{C2D35D9D-602B-FD52-F536-C77B7E6FDF35}" dt="2024-05-06T13:28:07.603" v="278" actId="20577"/>
      <pc:docMkLst>
        <pc:docMk/>
      </pc:docMkLst>
      <pc:sldChg chg="modSp">
        <pc:chgData name="Mario Benjamin Trojan" userId="S::qubtr01@cloud.uni-tuebingen.de::572ccafc-dca1-4f17-8fe1-3a0eb7e951b2" providerId="AD" clId="Web-{C2D35D9D-602B-FD52-F536-C77B7E6FDF35}" dt="2024-05-06T13:28:07.603" v="278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C2D35D9D-602B-FD52-F536-C77B7E6FDF35}" dt="2024-05-06T13:28:07.603" v="278" actId="20577"/>
          <ac:spMkLst>
            <pc:docMk/>
            <pc:sldMk cId="136886348" sldId="795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8:47.991" v="2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C2D35D9D-602B-FD52-F536-C77B7E6FDF35}" dt="2024-05-06T13:18:47.991" v="2" actId="20577"/>
          <ac:spMkLst>
            <pc:docMk/>
            <pc:sldMk cId="4026547987" sldId="804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8:55.476" v="7" actId="20577"/>
        <pc:sldMkLst>
          <pc:docMk/>
          <pc:sldMk cId="2049118026" sldId="810"/>
        </pc:sldMkLst>
        <pc:spChg chg="mod">
          <ac:chgData name="Mario Benjamin Trojan" userId="S::qubtr01@cloud.uni-tuebingen.de::572ccafc-dca1-4f17-8fe1-3a0eb7e951b2" providerId="AD" clId="Web-{C2D35D9D-602B-FD52-F536-C77B7E6FDF35}" dt="2024-05-06T13:18:55.476" v="7" actId="20577"/>
          <ac:spMkLst>
            <pc:docMk/>
            <pc:sldMk cId="2049118026" sldId="810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27:35.649" v="269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C2D35D9D-602B-FD52-F536-C77B7E6FDF35}" dt="2024-05-06T13:27:35.649" v="269" actId="20577"/>
          <ac:spMkLst>
            <pc:docMk/>
            <pc:sldMk cId="1136635612" sldId="812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9:11.554" v="12" actId="20577"/>
        <pc:sldMkLst>
          <pc:docMk/>
          <pc:sldMk cId="4282123065" sldId="816"/>
        </pc:sldMkLst>
        <pc:spChg chg="mod">
          <ac:chgData name="Mario Benjamin Trojan" userId="S::qubtr01@cloud.uni-tuebingen.de::572ccafc-dca1-4f17-8fe1-3a0eb7e951b2" providerId="AD" clId="Web-{C2D35D9D-602B-FD52-F536-C77B7E6FDF35}" dt="2024-05-06T13:19:11.554" v="12" actId="20577"/>
          <ac:spMkLst>
            <pc:docMk/>
            <pc:sldMk cId="4282123065" sldId="816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C2D35D9D-602B-FD52-F536-C77B7E6FDF35}" dt="2024-05-06T13:22:41.624" v="128" actId="20577"/>
        <pc:sldMkLst>
          <pc:docMk/>
          <pc:sldMk cId="4133085543" sldId="819"/>
        </pc:sldMkLst>
        <pc:spChg chg="mod">
          <ac:chgData name="Mario Benjamin Trojan" userId="S::qubtr01@cloud.uni-tuebingen.de::572ccafc-dca1-4f17-8fe1-3a0eb7e951b2" providerId="AD" clId="Web-{C2D35D9D-602B-FD52-F536-C77B7E6FDF35}" dt="2024-05-06T13:22:41.624" v="128" actId="20577"/>
          <ac:spMkLst>
            <pc:docMk/>
            <pc:sldMk cId="4133085543" sldId="819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2D35D9D-602B-FD52-F536-C77B7E6FDF35}" dt="2024-05-06T13:19:37.368" v="24" actId="20577"/>
          <ac:spMkLst>
            <pc:docMk/>
            <pc:sldMk cId="4133085543" sldId="819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02ED19E1-C4BD-335E-088A-057AB81DFFA6}"/>
    <pc:docChg chg="modSld">
      <pc:chgData name="Mario Benjamin Trojan" userId="S::qubtr01@cloud.uni-tuebingen.de::572ccafc-dca1-4f17-8fe1-3a0eb7e951b2" providerId="AD" clId="Web-{02ED19E1-C4BD-335E-088A-057AB81DFFA6}" dt="2024-05-08T07:42:26.546" v="11" actId="20577"/>
      <pc:docMkLst>
        <pc:docMk/>
      </pc:docMkLst>
      <pc:sldChg chg="modSp">
        <pc:chgData name="Mario Benjamin Trojan" userId="S::qubtr01@cloud.uni-tuebingen.de::572ccafc-dca1-4f17-8fe1-3a0eb7e951b2" providerId="AD" clId="Web-{02ED19E1-C4BD-335E-088A-057AB81DFFA6}" dt="2024-05-08T07:42:26.546" v="11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02ED19E1-C4BD-335E-088A-057AB81DFFA6}" dt="2024-05-08T07:42:26.546" v="11" actId="20577"/>
          <ac:spMkLst>
            <pc:docMk/>
            <pc:sldMk cId="1798140230" sldId="78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8FD6D7F3-F8A0-E5AD-5AD4-DEFD6D4477F5}"/>
    <pc:docChg chg="addSld delSld modSld sldOrd">
      <pc:chgData name="Mario Benjamin Trojan" userId="S::qubtr01@cloud.uni-tuebingen.de::572ccafc-dca1-4f17-8fe1-3a0eb7e951b2" providerId="AD" clId="Web-{8FD6D7F3-F8A0-E5AD-5AD4-DEFD6D4477F5}" dt="2024-05-06T12:25:47.608" v="2232" actId="20577"/>
      <pc:docMkLst>
        <pc:docMk/>
      </pc:docMkLst>
      <pc:sldChg chg="modSp">
        <pc:chgData name="Mario Benjamin Trojan" userId="S::qubtr01@cloud.uni-tuebingen.de::572ccafc-dca1-4f17-8fe1-3a0eb7e951b2" providerId="AD" clId="Web-{8FD6D7F3-F8A0-E5AD-5AD4-DEFD6D4477F5}" dt="2024-05-06T12:22:29.781" v="2105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8FD6D7F3-F8A0-E5AD-5AD4-DEFD6D4477F5}" dt="2024-05-06T12:22:29.781" v="2105" actId="20577"/>
          <ac:spMkLst>
            <pc:docMk/>
            <pc:sldMk cId="136886348" sldId="79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18:44.159" v="110" actId="20577"/>
          <ac:spMkLst>
            <pc:docMk/>
            <pc:sldMk cId="136886348" sldId="795"/>
            <ac:spMk id="3" creationId="{ACCB447B-E1FA-4168-8D30-82513A2F39E9}"/>
          </ac:spMkLst>
        </pc:spChg>
      </pc:sldChg>
      <pc:sldChg chg="addSp modSp">
        <pc:chgData name="Mario Benjamin Trojan" userId="S::qubtr01@cloud.uni-tuebingen.de::572ccafc-dca1-4f17-8fe1-3a0eb7e951b2" providerId="AD" clId="Web-{8FD6D7F3-F8A0-E5AD-5AD4-DEFD6D4477F5}" dt="2024-05-06T11:25:05.202" v="309" actId="20577"/>
        <pc:sldMkLst>
          <pc:docMk/>
          <pc:sldMk cId="2799724485" sldId="796"/>
        </pc:sldMkLst>
        <pc:spChg chg="add mod">
          <ac:chgData name="Mario Benjamin Trojan" userId="S::qubtr01@cloud.uni-tuebingen.de::572ccafc-dca1-4f17-8fe1-3a0eb7e951b2" providerId="AD" clId="Web-{8FD6D7F3-F8A0-E5AD-5AD4-DEFD6D4477F5}" dt="2024-05-06T11:25:05.202" v="309" actId="20577"/>
          <ac:spMkLst>
            <pc:docMk/>
            <pc:sldMk cId="2799724485" sldId="796"/>
            <ac:spMk id="2" creationId="{B6B5ED30-9173-FD94-D09F-985415FA9698}"/>
          </ac:spMkLst>
        </pc:spChg>
      </pc:sldChg>
      <pc:sldChg chg="ord">
        <pc:chgData name="Mario Benjamin Trojan" userId="S::qubtr01@cloud.uni-tuebingen.de::572ccafc-dca1-4f17-8fe1-3a0eb7e951b2" providerId="AD" clId="Web-{8FD6D7F3-F8A0-E5AD-5AD4-DEFD6D4477F5}" dt="2024-05-06T12:14:58.576" v="1833"/>
        <pc:sldMkLst>
          <pc:docMk/>
          <pc:sldMk cId="2155493697" sldId="798"/>
        </pc:sldMkLst>
      </pc:sldChg>
      <pc:sldChg chg="modSp">
        <pc:chgData name="Mario Benjamin Trojan" userId="S::qubtr01@cloud.uni-tuebingen.de::572ccafc-dca1-4f17-8fe1-3a0eb7e951b2" providerId="AD" clId="Web-{8FD6D7F3-F8A0-E5AD-5AD4-DEFD6D4477F5}" dt="2024-05-06T12:22:02.404" v="2092" actId="20577"/>
        <pc:sldMkLst>
          <pc:docMk/>
          <pc:sldMk cId="2601502837" sldId="799"/>
        </pc:sldMkLst>
        <pc:spChg chg="mod">
          <ac:chgData name="Mario Benjamin Trojan" userId="S::qubtr01@cloud.uni-tuebingen.de::572ccafc-dca1-4f17-8fe1-3a0eb7e951b2" providerId="AD" clId="Web-{8FD6D7F3-F8A0-E5AD-5AD4-DEFD6D4477F5}" dt="2024-05-06T12:22:02.404" v="2092" actId="20577"/>
          <ac:spMkLst>
            <pc:docMk/>
            <pc:sldMk cId="2601502837" sldId="799"/>
            <ac:spMk id="2" creationId="{FD216E82-0711-443A-9249-5772C60A0257}"/>
          </ac:spMkLst>
        </pc:spChg>
      </pc:sldChg>
      <pc:sldChg chg="modSp ord">
        <pc:chgData name="Mario Benjamin Trojan" userId="S::qubtr01@cloud.uni-tuebingen.de::572ccafc-dca1-4f17-8fe1-3a0eb7e951b2" providerId="AD" clId="Web-{8FD6D7F3-F8A0-E5AD-5AD4-DEFD6D4477F5}" dt="2024-05-06T11:38:14.806" v="582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8FD6D7F3-F8A0-E5AD-5AD4-DEFD6D4477F5}" dt="2024-05-06T11:38:14.806" v="582" actId="20577"/>
          <ac:spMkLst>
            <pc:docMk/>
            <pc:sldMk cId="160791016" sldId="800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26:46.647" v="310" actId="20577"/>
          <ac:spMkLst>
            <pc:docMk/>
            <pc:sldMk cId="160791016" sldId="800"/>
            <ac:spMk id="3" creationId="{ACCB447B-E1FA-4168-8D30-82513A2F39E9}"/>
          </ac:spMkLst>
        </pc:spChg>
      </pc:sldChg>
      <pc:sldChg chg="addSp delSp modSp ord">
        <pc:chgData name="Mario Benjamin Trojan" userId="S::qubtr01@cloud.uni-tuebingen.de::572ccafc-dca1-4f17-8fe1-3a0eb7e951b2" providerId="AD" clId="Web-{8FD6D7F3-F8A0-E5AD-5AD4-DEFD6D4477F5}" dt="2024-05-06T12:21:05.791" v="2087" actId="1076"/>
        <pc:sldMkLst>
          <pc:docMk/>
          <pc:sldMk cId="4032163362" sldId="801"/>
        </pc:sldMkLst>
        <pc:spChg chg="mod">
          <ac:chgData name="Mario Benjamin Trojan" userId="S::qubtr01@cloud.uni-tuebingen.de::572ccafc-dca1-4f17-8fe1-3a0eb7e951b2" providerId="AD" clId="Web-{8FD6D7F3-F8A0-E5AD-5AD4-DEFD6D4477F5}" dt="2024-05-06T12:20:44.101" v="2080" actId="14100"/>
          <ac:spMkLst>
            <pc:docMk/>
            <pc:sldMk cId="4032163362" sldId="801"/>
            <ac:spMk id="2" creationId="{FD216E82-0711-443A-9249-5772C60A0257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2:19:20.236" v="2045"/>
          <ac:spMkLst>
            <pc:docMk/>
            <pc:sldMk cId="4032163362" sldId="801"/>
            <ac:spMk id="5" creationId="{BCF9C97A-1483-A002-CB0B-A10162757B41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2:20:55.352" v="2084" actId="1076"/>
          <ac:spMkLst>
            <pc:docMk/>
            <pc:sldMk cId="4032163362" sldId="801"/>
            <ac:spMk id="9" creationId="{8489D578-979D-DE94-DF54-D532BEFE33CC}"/>
          </ac:spMkLst>
        </pc:spChg>
        <pc:picChg chg="add del mod">
          <ac:chgData name="Mario Benjamin Trojan" userId="S::qubtr01@cloud.uni-tuebingen.de::572ccafc-dca1-4f17-8fe1-3a0eb7e951b2" providerId="AD" clId="Web-{8FD6D7F3-F8A0-E5AD-5AD4-DEFD6D4477F5}" dt="2024-05-06T12:19:29.971" v="2047"/>
          <ac:picMkLst>
            <pc:docMk/>
            <pc:sldMk cId="4032163362" sldId="801"/>
            <ac:picMk id="6" creationId="{F022F54A-8C3D-EBB9-2BD8-A38F0A47B29F}"/>
          </ac:picMkLst>
        </pc:picChg>
        <pc:picChg chg="add mod">
          <ac:chgData name="Mario Benjamin Trojan" userId="S::qubtr01@cloud.uni-tuebingen.de::572ccafc-dca1-4f17-8fe1-3a0eb7e951b2" providerId="AD" clId="Web-{8FD6D7F3-F8A0-E5AD-5AD4-DEFD6D4477F5}" dt="2024-05-06T12:21:05.791" v="2087" actId="1076"/>
          <ac:picMkLst>
            <pc:docMk/>
            <pc:sldMk cId="4032163362" sldId="801"/>
            <ac:picMk id="7" creationId="{63B24052-4424-806D-1494-B73C2E94FDA0}"/>
          </ac:picMkLst>
        </pc:picChg>
      </pc:sldChg>
      <pc:sldChg chg="modSp ord">
        <pc:chgData name="Mario Benjamin Trojan" userId="S::qubtr01@cloud.uni-tuebingen.de::572ccafc-dca1-4f17-8fe1-3a0eb7e951b2" providerId="AD" clId="Web-{8FD6D7F3-F8A0-E5AD-5AD4-DEFD6D4477F5}" dt="2024-05-06T11:40:39.379" v="648" actId="20577"/>
        <pc:sldMkLst>
          <pc:docMk/>
          <pc:sldMk cId="1376877020" sldId="802"/>
        </pc:sldMkLst>
        <pc:spChg chg="mod">
          <ac:chgData name="Mario Benjamin Trojan" userId="S::qubtr01@cloud.uni-tuebingen.de::572ccafc-dca1-4f17-8fe1-3a0eb7e951b2" providerId="AD" clId="Web-{8FD6D7F3-F8A0-E5AD-5AD4-DEFD6D4477F5}" dt="2024-05-06T11:40:39.379" v="648" actId="20577"/>
          <ac:spMkLst>
            <pc:docMk/>
            <pc:sldMk cId="1376877020" sldId="802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8FD6D7F3-F8A0-E5AD-5AD4-DEFD6D4477F5}" dt="2024-05-06T11:11:29.877" v="0"/>
        <pc:sldMkLst>
          <pc:docMk/>
          <pc:sldMk cId="1329338084" sldId="803"/>
        </pc:sldMkLst>
      </pc:sldChg>
      <pc:sldChg chg="addSp delSp modSp">
        <pc:chgData name="Mario Benjamin Trojan" userId="S::qubtr01@cloud.uni-tuebingen.de::572ccafc-dca1-4f17-8fe1-3a0eb7e951b2" providerId="AD" clId="Web-{8FD6D7F3-F8A0-E5AD-5AD4-DEFD6D4477F5}" dt="2024-05-06T11:36:48.253" v="530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8FD6D7F3-F8A0-E5AD-5AD4-DEFD6D4477F5}" dt="2024-05-06T11:28:57.656" v="350" actId="20577"/>
          <ac:spMkLst>
            <pc:docMk/>
            <pc:sldMk cId="4026547987" sldId="804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29:33.425" v="367"/>
          <ac:spMkLst>
            <pc:docMk/>
            <pc:sldMk cId="4026547987" sldId="804"/>
            <ac:spMk id="5" creationId="{65B1EAA8-06CE-5900-1FF1-6B5BD5E92971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36:48.253" v="530" actId="20577"/>
          <ac:spMkLst>
            <pc:docMk/>
            <pc:sldMk cId="4026547987" sldId="804"/>
            <ac:spMk id="6" creationId="{3F0E9C2B-FDE4-7696-C809-AA2F3525FDEB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3:26.363" v="433"/>
          <ac:spMkLst>
            <pc:docMk/>
            <pc:sldMk cId="4026547987" sldId="804"/>
            <ac:spMk id="9" creationId="{0EB34E17-F856-7403-4FDC-4BCB912D2713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3:28.051" v="434"/>
          <ac:spMkLst>
            <pc:docMk/>
            <pc:sldMk cId="4026547987" sldId="804"/>
            <ac:spMk id="10" creationId="{A86FB94E-E030-2C0F-BD3A-7D400E54A096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28:30.248" v="327"/>
          <ac:picMkLst>
            <pc:docMk/>
            <pc:sldMk cId="4026547987" sldId="804"/>
            <ac:picMk id="7" creationId="{A3263930-5314-D89D-8FC8-941FF616B008}"/>
          </ac:picMkLst>
        </pc:picChg>
        <pc:picChg chg="add mod">
          <ac:chgData name="Mario Benjamin Trojan" userId="S::qubtr01@cloud.uni-tuebingen.de::572ccafc-dca1-4f17-8fe1-3a0eb7e951b2" providerId="AD" clId="Web-{8FD6D7F3-F8A0-E5AD-5AD4-DEFD6D4477F5}" dt="2024-05-06T11:34:09.007" v="455" actId="14100"/>
          <ac:picMkLst>
            <pc:docMk/>
            <pc:sldMk cId="4026547987" sldId="804"/>
            <ac:picMk id="8" creationId="{0C042851-E608-3074-8D2B-46CDAA8900C1}"/>
          </ac:picMkLst>
        </pc:picChg>
      </pc:sldChg>
      <pc:sldChg chg="add replId">
        <pc:chgData name="Mario Benjamin Trojan" userId="S::qubtr01@cloud.uni-tuebingen.de::572ccafc-dca1-4f17-8fe1-3a0eb7e951b2" providerId="AD" clId="Web-{8FD6D7F3-F8A0-E5AD-5AD4-DEFD6D4477F5}" dt="2024-05-06T11:18:33.095" v="100"/>
        <pc:sldMkLst>
          <pc:docMk/>
          <pc:sldMk cId="13914821" sldId="806"/>
        </pc:sldMkLst>
      </pc:sldChg>
      <pc:sldChg chg="delSp modSp add del ord replId">
        <pc:chgData name="Mario Benjamin Trojan" userId="S::qubtr01@cloud.uni-tuebingen.de::572ccafc-dca1-4f17-8fe1-3a0eb7e951b2" providerId="AD" clId="Web-{8FD6D7F3-F8A0-E5AD-5AD4-DEFD6D4477F5}" dt="2024-05-06T11:12:08.146" v="8"/>
        <pc:sldMkLst>
          <pc:docMk/>
          <pc:sldMk cId="2558313680" sldId="806"/>
        </pc:sldMkLst>
        <pc:spChg chg="mod">
          <ac:chgData name="Mario Benjamin Trojan" userId="S::qubtr01@cloud.uni-tuebingen.de::572ccafc-dca1-4f17-8fe1-3a0eb7e951b2" providerId="AD" clId="Web-{8FD6D7F3-F8A0-E5AD-5AD4-DEFD6D4477F5}" dt="2024-05-06T11:11:59.708" v="3" actId="20577"/>
          <ac:spMkLst>
            <pc:docMk/>
            <pc:sldMk cId="2558313680" sldId="806"/>
            <ac:spMk id="3" creationId="{ACCB447B-E1FA-4168-8D30-82513A2F39E9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12:04.005" v="7" actId="20577"/>
          <ac:spMkLst>
            <pc:docMk/>
            <pc:sldMk cId="2558313680" sldId="806"/>
            <ac:spMk id="6" creationId="{3F0E9C2B-FDE4-7696-C809-AA2F3525FDEB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12:00.661" v="4"/>
          <ac:picMkLst>
            <pc:docMk/>
            <pc:sldMk cId="2558313680" sldId="806"/>
            <ac:picMk id="7" creationId="{A3263930-5314-D89D-8FC8-941FF616B008}"/>
          </ac:picMkLst>
        </pc:picChg>
      </pc:sldChg>
      <pc:sldChg chg="modSp add ord replId">
        <pc:chgData name="Mario Benjamin Trojan" userId="S::qubtr01@cloud.uni-tuebingen.de::572ccafc-dca1-4f17-8fe1-3a0eb7e951b2" providerId="AD" clId="Web-{8FD6D7F3-F8A0-E5AD-5AD4-DEFD6D4477F5}" dt="2024-05-06T12:25:47.608" v="2232" actId="20577"/>
        <pc:sldMkLst>
          <pc:docMk/>
          <pc:sldMk cId="4180508062" sldId="807"/>
        </pc:sldMkLst>
        <pc:spChg chg="mod">
          <ac:chgData name="Mario Benjamin Trojan" userId="S::qubtr01@cloud.uni-tuebingen.de::572ccafc-dca1-4f17-8fe1-3a0eb7e951b2" providerId="AD" clId="Web-{8FD6D7F3-F8A0-E5AD-5AD4-DEFD6D4477F5}" dt="2024-05-06T12:25:47.608" v="2232" actId="20577"/>
          <ac:spMkLst>
            <pc:docMk/>
            <pc:sldMk cId="4180508062" sldId="80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56:20.917" v="1124" actId="20577"/>
          <ac:spMkLst>
            <pc:docMk/>
            <pc:sldMk cId="4180508062" sldId="807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8FD6D7F3-F8A0-E5AD-5AD4-DEFD6D4477F5}" dt="2024-05-06T11:28:25.623" v="326" actId="20577"/>
        <pc:sldMkLst>
          <pc:docMk/>
          <pc:sldMk cId="39749174" sldId="808"/>
        </pc:sldMkLst>
        <pc:spChg chg="mod">
          <ac:chgData name="Mario Benjamin Trojan" userId="S::qubtr01@cloud.uni-tuebingen.de::572ccafc-dca1-4f17-8fe1-3a0eb7e951b2" providerId="AD" clId="Web-{8FD6D7F3-F8A0-E5AD-5AD4-DEFD6D4477F5}" dt="2024-05-06T11:28:25.623" v="326" actId="20577"/>
          <ac:spMkLst>
            <pc:docMk/>
            <pc:sldMk cId="39749174" sldId="808"/>
            <ac:spMk id="3" creationId="{ACCB447B-E1FA-4168-8D30-82513A2F39E9}"/>
          </ac:spMkLst>
        </pc:spChg>
      </pc:sldChg>
      <pc:sldChg chg="add del replId">
        <pc:chgData name="Mario Benjamin Trojan" userId="S::qubtr01@cloud.uni-tuebingen.de::572ccafc-dca1-4f17-8fe1-3a0eb7e951b2" providerId="AD" clId="Web-{8FD6D7F3-F8A0-E5AD-5AD4-DEFD6D4477F5}" dt="2024-05-06T11:34:54.823" v="461"/>
        <pc:sldMkLst>
          <pc:docMk/>
          <pc:sldMk cId="3765168684" sldId="809"/>
        </pc:sldMkLst>
      </pc:sldChg>
      <pc:sldChg chg="addSp delSp modSp add replId">
        <pc:chgData name="Mario Benjamin Trojan" userId="S::qubtr01@cloud.uni-tuebingen.de::572ccafc-dca1-4f17-8fe1-3a0eb7e951b2" providerId="AD" clId="Web-{8FD6D7F3-F8A0-E5AD-5AD4-DEFD6D4477F5}" dt="2024-05-06T11:34:36.790" v="460" actId="14100"/>
        <pc:sldMkLst>
          <pc:docMk/>
          <pc:sldMk cId="2049118026" sldId="810"/>
        </pc:sldMkLst>
        <pc:spChg chg="del">
          <ac:chgData name="Mario Benjamin Trojan" userId="S::qubtr01@cloud.uni-tuebingen.de::572ccafc-dca1-4f17-8fe1-3a0eb7e951b2" providerId="AD" clId="Web-{8FD6D7F3-F8A0-E5AD-5AD4-DEFD6D4477F5}" dt="2024-05-06T11:34:24.758" v="457"/>
          <ac:spMkLst>
            <pc:docMk/>
            <pc:sldMk cId="2049118026" sldId="810"/>
            <ac:spMk id="6" creationId="{3F0E9C2B-FDE4-7696-C809-AA2F3525FDEB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1:34:36.790" v="460" actId="14100"/>
          <ac:spMkLst>
            <pc:docMk/>
            <pc:sldMk cId="2049118026" sldId="810"/>
            <ac:spMk id="7" creationId="{8DF4F3E1-B818-344E-644B-E710E212CF72}"/>
          </ac:spMkLst>
        </pc:spChg>
      </pc:sldChg>
      <pc:sldChg chg="addSp delSp modSp add del replId">
        <pc:chgData name="Mario Benjamin Trojan" userId="S::qubtr01@cloud.uni-tuebingen.de::572ccafc-dca1-4f17-8fe1-3a0eb7e951b2" providerId="AD" clId="Web-{8FD6D7F3-F8A0-E5AD-5AD4-DEFD6D4477F5}" dt="2024-05-06T12:02:06.489" v="1537"/>
        <pc:sldMkLst>
          <pc:docMk/>
          <pc:sldMk cId="1606777983" sldId="811"/>
        </pc:sldMkLst>
        <pc:spChg chg="del">
          <ac:chgData name="Mario Benjamin Trojan" userId="S::qubtr01@cloud.uni-tuebingen.de::572ccafc-dca1-4f17-8fe1-3a0eb7e951b2" providerId="AD" clId="Web-{8FD6D7F3-F8A0-E5AD-5AD4-DEFD6D4477F5}" dt="2024-05-06T11:35:33.419" v="470"/>
          <ac:spMkLst>
            <pc:docMk/>
            <pc:sldMk cId="1606777983" sldId="811"/>
            <ac:spMk id="2" creationId="{FD216E82-0711-443A-9249-5772C60A0257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5:30.966" v="469"/>
          <ac:spMkLst>
            <pc:docMk/>
            <pc:sldMk cId="1606777983" sldId="811"/>
            <ac:spMk id="6" creationId="{D76243AA-DC7C-D204-91A6-A92D98555DFB}"/>
          </ac:spMkLst>
        </pc:spChg>
        <pc:spChg chg="del">
          <ac:chgData name="Mario Benjamin Trojan" userId="S::qubtr01@cloud.uni-tuebingen.de::572ccafc-dca1-4f17-8fe1-3a0eb7e951b2" providerId="AD" clId="Web-{8FD6D7F3-F8A0-E5AD-5AD4-DEFD6D4477F5}" dt="2024-05-06T11:35:19.012" v="463"/>
          <ac:spMkLst>
            <pc:docMk/>
            <pc:sldMk cId="1606777983" sldId="811"/>
            <ac:spMk id="7" creationId="{8DF4F3E1-B818-344E-644B-E710E212CF72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1:59:29.133" v="1332" actId="20577"/>
          <ac:spMkLst>
            <pc:docMk/>
            <pc:sldMk cId="1606777983" sldId="811"/>
            <ac:spMk id="10" creationId="{F75473B7-571E-625F-AB1B-66C0C2440161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35:20.215" v="464"/>
          <ac:picMkLst>
            <pc:docMk/>
            <pc:sldMk cId="1606777983" sldId="811"/>
            <ac:picMk id="8" creationId="{0C042851-E608-3074-8D2B-46CDAA8900C1}"/>
          </ac:picMkLst>
        </pc:picChg>
      </pc:sldChg>
      <pc:sldChg chg="add replId">
        <pc:chgData name="Mario Benjamin Trojan" userId="S::qubtr01@cloud.uni-tuebingen.de::572ccafc-dca1-4f17-8fe1-3a0eb7e951b2" providerId="AD" clId="Web-{8FD6D7F3-F8A0-E5AD-5AD4-DEFD6D4477F5}" dt="2024-05-06T11:51:28.317" v="649"/>
        <pc:sldMkLst>
          <pc:docMk/>
          <pc:sldMk cId="1136635612" sldId="812"/>
        </pc:sldMkLst>
      </pc:sldChg>
      <pc:sldChg chg="modSp add replId">
        <pc:chgData name="Mario Benjamin Trojan" userId="S::qubtr01@cloud.uni-tuebingen.de::572ccafc-dca1-4f17-8fe1-3a0eb7e951b2" providerId="AD" clId="Web-{8FD6D7F3-F8A0-E5AD-5AD4-DEFD6D4477F5}" dt="2024-05-06T12:23:28.989" v="2164" actId="20577"/>
        <pc:sldMkLst>
          <pc:docMk/>
          <pc:sldMk cId="3123287452" sldId="813"/>
        </pc:sldMkLst>
        <pc:spChg chg="mod">
          <ac:chgData name="Mario Benjamin Trojan" userId="S::qubtr01@cloud.uni-tuebingen.de::572ccafc-dca1-4f17-8fe1-3a0eb7e951b2" providerId="AD" clId="Web-{8FD6D7F3-F8A0-E5AD-5AD4-DEFD6D4477F5}" dt="2024-05-06T12:23:28.989" v="2164" actId="20577"/>
          <ac:spMkLst>
            <pc:docMk/>
            <pc:sldMk cId="3123287452" sldId="81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58:15.706" v="1222" actId="20577"/>
          <ac:spMkLst>
            <pc:docMk/>
            <pc:sldMk cId="3123287452" sldId="813"/>
            <ac:spMk id="3" creationId="{ACCB447B-E1FA-4168-8D30-82513A2F39E9}"/>
          </ac:spMkLst>
        </pc:spChg>
      </pc:sldChg>
      <pc:sldChg chg="add del replId">
        <pc:chgData name="Mario Benjamin Trojan" userId="S::qubtr01@cloud.uni-tuebingen.de::572ccafc-dca1-4f17-8fe1-3a0eb7e951b2" providerId="AD" clId="Web-{8FD6D7F3-F8A0-E5AD-5AD4-DEFD6D4477F5}" dt="2024-05-06T11:57:02.013" v="1126"/>
        <pc:sldMkLst>
          <pc:docMk/>
          <pc:sldMk cId="3454523493" sldId="813"/>
        </pc:sldMkLst>
      </pc:sldChg>
      <pc:sldChg chg="modSp add ord replId">
        <pc:chgData name="Mario Benjamin Trojan" userId="S::qubtr01@cloud.uni-tuebingen.de::572ccafc-dca1-4f17-8fe1-3a0eb7e951b2" providerId="AD" clId="Web-{8FD6D7F3-F8A0-E5AD-5AD4-DEFD6D4477F5}" dt="2024-05-06T12:06:43.884" v="1832" actId="20577"/>
        <pc:sldMkLst>
          <pc:docMk/>
          <pc:sldMk cId="2853309538" sldId="814"/>
        </pc:sldMkLst>
        <pc:spChg chg="mod">
          <ac:chgData name="Mario Benjamin Trojan" userId="S::qubtr01@cloud.uni-tuebingen.de::572ccafc-dca1-4f17-8fe1-3a0eb7e951b2" providerId="AD" clId="Web-{8FD6D7F3-F8A0-E5AD-5AD4-DEFD6D4477F5}" dt="2024-05-06T12:06:43.884" v="1832" actId="20577"/>
          <ac:spMkLst>
            <pc:docMk/>
            <pc:sldMk cId="2853309538" sldId="814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2:00:08.011" v="1336" actId="20577"/>
          <ac:spMkLst>
            <pc:docMk/>
            <pc:sldMk cId="2853309538" sldId="814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8FD6D7F3-F8A0-E5AD-5AD4-DEFD6D4477F5}" dt="2024-05-06T12:04:38.203" v="1727" actId="20577"/>
        <pc:sldMkLst>
          <pc:docMk/>
          <pc:sldMk cId="1752736149" sldId="815"/>
        </pc:sldMkLst>
        <pc:spChg chg="mod">
          <ac:chgData name="Mario Benjamin Trojan" userId="S::qubtr01@cloud.uni-tuebingen.de::572ccafc-dca1-4f17-8fe1-3a0eb7e951b2" providerId="AD" clId="Web-{8FD6D7F3-F8A0-E5AD-5AD4-DEFD6D4477F5}" dt="2024-05-06T12:04:38.203" v="1727" actId="20577"/>
          <ac:spMkLst>
            <pc:docMk/>
            <pc:sldMk cId="1752736149" sldId="81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2:03:28.917" v="1658" actId="20577"/>
          <ac:spMkLst>
            <pc:docMk/>
            <pc:sldMk cId="1752736149" sldId="815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34E1798E-2D6A-ABF9-CEF7-1C03DE589ADF}"/>
    <pc:docChg chg="addSld delSld modSld sldOrd">
      <pc:chgData name="Mario Benjamin Trojan" userId="S::qubtr01@cloud.uni-tuebingen.de::572ccafc-dca1-4f17-8fe1-3a0eb7e951b2" providerId="AD" clId="Web-{34E1798E-2D6A-ABF9-CEF7-1C03DE589ADF}" dt="2024-08-29T09:46:13.415" v="971" actId="1076"/>
      <pc:docMkLst>
        <pc:docMk/>
      </pc:docMkLst>
      <pc:sldChg chg="addSp modSp">
        <pc:chgData name="Mario Benjamin Trojan" userId="S::qubtr01@cloud.uni-tuebingen.de::572ccafc-dca1-4f17-8fe1-3a0eb7e951b2" providerId="AD" clId="Web-{34E1798E-2D6A-ABF9-CEF7-1C03DE589ADF}" dt="2024-08-29T09:28:33.532" v="31" actId="20577"/>
        <pc:sldMkLst>
          <pc:docMk/>
          <pc:sldMk cId="1231873292" sldId="780"/>
        </pc:sldMkLst>
        <pc:spChg chg="add mod">
          <ac:chgData name="Mario Benjamin Trojan" userId="S::qubtr01@cloud.uni-tuebingen.de::572ccafc-dca1-4f17-8fe1-3a0eb7e951b2" providerId="AD" clId="Web-{34E1798E-2D6A-ABF9-CEF7-1C03DE589ADF}" dt="2024-08-29T09:28:33.532" v="31" actId="20577"/>
          <ac:spMkLst>
            <pc:docMk/>
            <pc:sldMk cId="1231873292" sldId="780"/>
            <ac:spMk id="3" creationId="{98F393D4-4226-34B9-8BB3-AEC3068A6B8B}"/>
          </ac:spMkLst>
        </pc:spChg>
      </pc:sldChg>
      <pc:sldChg chg="modSp">
        <pc:chgData name="Mario Benjamin Trojan" userId="S::qubtr01@cloud.uni-tuebingen.de::572ccafc-dca1-4f17-8fe1-3a0eb7e951b2" providerId="AD" clId="Web-{34E1798E-2D6A-ABF9-CEF7-1C03DE589ADF}" dt="2024-08-29T09:29:36.128" v="104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34E1798E-2D6A-ABF9-CEF7-1C03DE589ADF}" dt="2024-08-29T09:29:36.128" v="104" actId="20577"/>
          <ac:spMkLst>
            <pc:docMk/>
            <pc:sldMk cId="1798140230" sldId="78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4E1798E-2D6A-ABF9-CEF7-1C03DE589ADF}" dt="2024-08-29T09:28:42.048" v="39" actId="20577"/>
          <ac:spMkLst>
            <pc:docMk/>
            <pc:sldMk cId="1798140230" sldId="781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34E1798E-2D6A-ABF9-CEF7-1C03DE589ADF}" dt="2024-08-29T09:44:55.490" v="961" actId="20577"/>
        <pc:sldMkLst>
          <pc:docMk/>
          <pc:sldMk cId="1432545026" sldId="782"/>
        </pc:sldMkLst>
        <pc:spChg chg="mod">
          <ac:chgData name="Mario Benjamin Trojan" userId="S::qubtr01@cloud.uni-tuebingen.de::572ccafc-dca1-4f17-8fe1-3a0eb7e951b2" providerId="AD" clId="Web-{34E1798E-2D6A-ABF9-CEF7-1C03DE589ADF}" dt="2024-08-29T09:44:55.490" v="961" actId="20577"/>
          <ac:spMkLst>
            <pc:docMk/>
            <pc:sldMk cId="1432545026" sldId="782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4E1798E-2D6A-ABF9-CEF7-1C03DE589ADF}" dt="2024-08-29T09:29:49.707" v="106" actId="20577"/>
          <ac:spMkLst>
            <pc:docMk/>
            <pc:sldMk cId="1432545026" sldId="782"/>
            <ac:spMk id="3" creationId="{ACCB447B-E1FA-4168-8D30-82513A2F39E9}"/>
          </ac:spMkLst>
        </pc:spChg>
        <pc:picChg chg="add del mod">
          <ac:chgData name="Mario Benjamin Trojan" userId="S::qubtr01@cloud.uni-tuebingen.de::572ccafc-dca1-4f17-8fe1-3a0eb7e951b2" providerId="AD" clId="Web-{34E1798E-2D6A-ABF9-CEF7-1C03DE589ADF}" dt="2024-08-29T09:31:57.899" v="191"/>
          <ac:picMkLst>
            <pc:docMk/>
            <pc:sldMk cId="1432545026" sldId="782"/>
            <ac:picMk id="5" creationId="{9B0EBA5E-429C-E30F-E58A-6E3A0FCB019D}"/>
          </ac:picMkLst>
        </pc:picChg>
      </pc:sldChg>
      <pc:sldChg chg="addSp delSp modSp add replId">
        <pc:chgData name="Mario Benjamin Trojan" userId="S::qubtr01@cloud.uni-tuebingen.de::572ccafc-dca1-4f17-8fe1-3a0eb7e951b2" providerId="AD" clId="Web-{34E1798E-2D6A-ABF9-CEF7-1C03DE589ADF}" dt="2024-08-29T09:33:18.496" v="212" actId="1076"/>
        <pc:sldMkLst>
          <pc:docMk/>
          <pc:sldMk cId="996804711" sldId="783"/>
        </pc:sldMkLst>
        <pc:spChg chg="del">
          <ac:chgData name="Mario Benjamin Trojan" userId="S::qubtr01@cloud.uni-tuebingen.de::572ccafc-dca1-4f17-8fe1-3a0eb7e951b2" providerId="AD" clId="Web-{34E1798E-2D6A-ABF9-CEF7-1C03DE589ADF}" dt="2024-08-29T09:32:03.087" v="193"/>
          <ac:spMkLst>
            <pc:docMk/>
            <pc:sldMk cId="996804711" sldId="783"/>
            <ac:spMk id="2" creationId="{FD216E82-0711-443A-9249-5772C60A0257}"/>
          </ac:spMkLst>
        </pc:spChg>
        <pc:spChg chg="del">
          <ac:chgData name="Mario Benjamin Trojan" userId="S::qubtr01@cloud.uni-tuebingen.de::572ccafc-dca1-4f17-8fe1-3a0eb7e951b2" providerId="AD" clId="Web-{34E1798E-2D6A-ABF9-CEF7-1C03DE589ADF}" dt="2024-08-29T09:32:10.571" v="196"/>
          <ac:spMkLst>
            <pc:docMk/>
            <pc:sldMk cId="996804711" sldId="783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34E1798E-2D6A-ABF9-CEF7-1C03DE589ADF}" dt="2024-08-29T09:32:12.901" v="197"/>
          <ac:spMkLst>
            <pc:docMk/>
            <pc:sldMk cId="996804711" sldId="783"/>
            <ac:spMk id="6" creationId="{CFCAB18A-2875-A5E4-79A6-C3E01FB24755}"/>
          </ac:spMkLst>
        </pc:spChg>
        <pc:spChg chg="add del mod">
          <ac:chgData name="Mario Benjamin Trojan" userId="S::qubtr01@cloud.uni-tuebingen.de::572ccafc-dca1-4f17-8fe1-3a0eb7e951b2" providerId="AD" clId="Web-{34E1798E-2D6A-ABF9-CEF7-1C03DE589ADF}" dt="2024-08-29T09:32:14.993" v="198"/>
          <ac:spMkLst>
            <pc:docMk/>
            <pc:sldMk cId="996804711" sldId="783"/>
            <ac:spMk id="9" creationId="{EE30D124-54C5-4A5B-FD92-00F5D8C53B23}"/>
          </ac:spMkLst>
        </pc:spChg>
        <pc:picChg chg="add del mod">
          <ac:chgData name="Mario Benjamin Trojan" userId="S::qubtr01@cloud.uni-tuebingen.de::572ccafc-dca1-4f17-8fe1-3a0eb7e951b2" providerId="AD" clId="Web-{34E1798E-2D6A-ABF9-CEF7-1C03DE589ADF}" dt="2024-08-29T09:32:50.682" v="208"/>
          <ac:picMkLst>
            <pc:docMk/>
            <pc:sldMk cId="996804711" sldId="783"/>
            <ac:picMk id="7" creationId="{B5E302C4-AFE6-DD82-665D-6CA2A791A17A}"/>
          </ac:picMkLst>
        </pc:picChg>
        <pc:picChg chg="add del mod">
          <ac:chgData name="Mario Benjamin Trojan" userId="S::qubtr01@cloud.uni-tuebingen.de::572ccafc-dca1-4f17-8fe1-3a0eb7e951b2" providerId="AD" clId="Web-{34E1798E-2D6A-ABF9-CEF7-1C03DE589ADF}" dt="2024-08-29T09:33:14.574" v="210"/>
          <ac:picMkLst>
            <pc:docMk/>
            <pc:sldMk cId="996804711" sldId="783"/>
            <ac:picMk id="10" creationId="{F6A7D349-D7B2-E36C-E812-7060E523F4B8}"/>
          </ac:picMkLst>
        </pc:picChg>
        <pc:picChg chg="add mod">
          <ac:chgData name="Mario Benjamin Trojan" userId="S::qubtr01@cloud.uni-tuebingen.de::572ccafc-dca1-4f17-8fe1-3a0eb7e951b2" providerId="AD" clId="Web-{34E1798E-2D6A-ABF9-CEF7-1C03DE589ADF}" dt="2024-08-29T09:33:18.496" v="212" actId="1076"/>
          <ac:picMkLst>
            <pc:docMk/>
            <pc:sldMk cId="996804711" sldId="783"/>
            <ac:picMk id="11" creationId="{52DA0D72-28EF-9845-8A1B-EB459AA09824}"/>
          </ac:picMkLst>
        </pc:picChg>
      </pc:sldChg>
      <pc:sldChg chg="modSp add ord replId">
        <pc:chgData name="Mario Benjamin Trojan" userId="S::qubtr01@cloud.uni-tuebingen.de::572ccafc-dca1-4f17-8fe1-3a0eb7e951b2" providerId="AD" clId="Web-{34E1798E-2D6A-ABF9-CEF7-1C03DE589ADF}" dt="2024-08-29T09:42:59.923" v="882" actId="20577"/>
        <pc:sldMkLst>
          <pc:docMk/>
          <pc:sldMk cId="1167827832" sldId="784"/>
        </pc:sldMkLst>
        <pc:spChg chg="mod">
          <ac:chgData name="Mario Benjamin Trojan" userId="S::qubtr01@cloud.uni-tuebingen.de::572ccafc-dca1-4f17-8fe1-3a0eb7e951b2" providerId="AD" clId="Web-{34E1798E-2D6A-ABF9-CEF7-1C03DE589ADF}" dt="2024-08-29T09:42:59.923" v="882" actId="20577"/>
          <ac:spMkLst>
            <pc:docMk/>
            <pc:sldMk cId="1167827832" sldId="784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34E1798E-2D6A-ABF9-CEF7-1C03DE589ADF}" dt="2024-08-29T09:43:05.424" v="887" actId="20577"/>
        <pc:sldMkLst>
          <pc:docMk/>
          <pc:sldMk cId="579092927" sldId="785"/>
        </pc:sldMkLst>
        <pc:spChg chg="mod">
          <ac:chgData name="Mario Benjamin Trojan" userId="S::qubtr01@cloud.uni-tuebingen.de::572ccafc-dca1-4f17-8fe1-3a0eb7e951b2" providerId="AD" clId="Web-{34E1798E-2D6A-ABF9-CEF7-1C03DE589ADF}" dt="2024-08-29T09:43:05.424" v="887" actId="20577"/>
          <ac:spMkLst>
            <pc:docMk/>
            <pc:sldMk cId="579092927" sldId="785"/>
            <ac:spMk id="2" creationId="{FD216E82-0711-443A-9249-5772C60A0257}"/>
          </ac:spMkLst>
        </pc:spChg>
      </pc:sldChg>
      <pc:sldChg chg="addSp delSp modSp add replId">
        <pc:chgData name="Mario Benjamin Trojan" userId="S::qubtr01@cloud.uni-tuebingen.de::572ccafc-dca1-4f17-8fe1-3a0eb7e951b2" providerId="AD" clId="Web-{34E1798E-2D6A-ABF9-CEF7-1C03DE589ADF}" dt="2024-08-29T09:46:13.415" v="971" actId="1076"/>
        <pc:sldMkLst>
          <pc:docMk/>
          <pc:sldMk cId="2463419725" sldId="786"/>
        </pc:sldMkLst>
        <pc:picChg chg="add mod">
          <ac:chgData name="Mario Benjamin Trojan" userId="S::qubtr01@cloud.uni-tuebingen.de::572ccafc-dca1-4f17-8fe1-3a0eb7e951b2" providerId="AD" clId="Web-{34E1798E-2D6A-ABF9-CEF7-1C03DE589ADF}" dt="2024-08-29T09:46:13.415" v="971" actId="1076"/>
          <ac:picMkLst>
            <pc:docMk/>
            <pc:sldMk cId="2463419725" sldId="786"/>
            <ac:picMk id="2" creationId="{174691FC-5D54-4B95-393C-56E7CF216206}"/>
          </ac:picMkLst>
        </pc:picChg>
        <pc:picChg chg="del">
          <ac:chgData name="Mario Benjamin Trojan" userId="S::qubtr01@cloud.uni-tuebingen.de::572ccafc-dca1-4f17-8fe1-3a0eb7e951b2" providerId="AD" clId="Web-{34E1798E-2D6A-ABF9-CEF7-1C03DE589ADF}" dt="2024-08-29T09:45:52.742" v="963"/>
          <ac:picMkLst>
            <pc:docMk/>
            <pc:sldMk cId="2463419725" sldId="786"/>
            <ac:picMk id="11" creationId="{52DA0D72-28EF-9845-8A1B-EB459AA09824}"/>
          </ac:picMkLst>
        </pc:picChg>
      </pc:sldChg>
      <pc:sldChg chg="del">
        <pc:chgData name="Mario Benjamin Trojan" userId="S::qubtr01@cloud.uni-tuebingen.de::572ccafc-dca1-4f17-8fe1-3a0eb7e951b2" providerId="AD" clId="Web-{34E1798E-2D6A-ABF9-CEF7-1C03DE589ADF}" dt="2024-08-29T09:28:35.970" v="32"/>
        <pc:sldMkLst>
          <pc:docMk/>
          <pc:sldMk cId="1620199103" sldId="794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47.358" v="16"/>
        <pc:sldMkLst>
          <pc:docMk/>
          <pc:sldMk cId="136886348" sldId="795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38.217" v="6"/>
        <pc:sldMkLst>
          <pc:docMk/>
          <pc:sldMk cId="2799724485" sldId="796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36.530" v="5"/>
        <pc:sldMkLst>
          <pc:docMk/>
          <pc:sldMk cId="2155493697" sldId="798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31.733" v="1"/>
        <pc:sldMkLst>
          <pc:docMk/>
          <pc:sldMk cId="2601502837" sldId="799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46.687" v="15"/>
        <pc:sldMkLst>
          <pc:docMk/>
          <pc:sldMk cId="160791016" sldId="800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53.345" v="23"/>
        <pc:sldMkLst>
          <pc:docMk/>
          <pc:sldMk cId="4032163362" sldId="801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45.358" v="14"/>
        <pc:sldMkLst>
          <pc:docMk/>
          <pc:sldMk cId="1376877020" sldId="802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32.811" v="2"/>
        <pc:sldMkLst>
          <pc:docMk/>
          <pc:sldMk cId="4026547987" sldId="804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42.733" v="11"/>
        <pc:sldMkLst>
          <pc:docMk/>
          <pc:sldMk cId="2801237822" sldId="805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52.734" v="22"/>
        <pc:sldMkLst>
          <pc:docMk/>
          <pc:sldMk cId="13914821" sldId="806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50.905" v="20"/>
        <pc:sldMkLst>
          <pc:docMk/>
          <pc:sldMk cId="4180508062" sldId="807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41.733" v="10"/>
        <pc:sldMkLst>
          <pc:docMk/>
          <pc:sldMk cId="39749174" sldId="808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34.343" v="3"/>
        <pc:sldMkLst>
          <pc:docMk/>
          <pc:sldMk cId="2049118026" sldId="810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51.593" v="21"/>
        <pc:sldMkLst>
          <pc:docMk/>
          <pc:sldMk cId="1136635612" sldId="812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40.561" v="9"/>
        <pc:sldMkLst>
          <pc:docMk/>
          <pc:sldMk cId="3123287452" sldId="813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54.265" v="24"/>
        <pc:sldMkLst>
          <pc:docMk/>
          <pc:sldMk cId="1752736149" sldId="815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35.374" v="4"/>
        <pc:sldMkLst>
          <pc:docMk/>
          <pc:sldMk cId="4282123065" sldId="816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48.046" v="17"/>
        <pc:sldMkLst>
          <pc:docMk/>
          <pc:sldMk cId="1774194457" sldId="817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49.171" v="18"/>
        <pc:sldMkLst>
          <pc:docMk/>
          <pc:sldMk cId="1889132709" sldId="818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49.844" v="19"/>
        <pc:sldMkLst>
          <pc:docMk/>
          <pc:sldMk cId="4133085543" sldId="819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30.576" v="0"/>
        <pc:sldMkLst>
          <pc:docMk/>
          <pc:sldMk cId="3446782167" sldId="820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44.702" v="13"/>
        <pc:sldMkLst>
          <pc:docMk/>
          <pc:sldMk cId="959802398" sldId="821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43.796" v="12"/>
        <pc:sldMkLst>
          <pc:docMk/>
          <pc:sldMk cId="1513886356" sldId="822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38.983" v="7"/>
        <pc:sldMkLst>
          <pc:docMk/>
          <pc:sldMk cId="1307963069" sldId="823"/>
        </pc:sldMkLst>
      </pc:sldChg>
      <pc:sldChg chg="del">
        <pc:chgData name="Mario Benjamin Trojan" userId="S::qubtr01@cloud.uni-tuebingen.de::572ccafc-dca1-4f17-8fe1-3a0eb7e951b2" providerId="AD" clId="Web-{34E1798E-2D6A-ABF9-CEF7-1C03DE589ADF}" dt="2024-08-29T09:27:39.780" v="8"/>
        <pc:sldMkLst>
          <pc:docMk/>
          <pc:sldMk cId="3932009687" sldId="824"/>
        </pc:sldMkLst>
      </pc:sldChg>
    </pc:docChg>
  </pc:docChgLst>
  <pc:docChgLst>
    <pc:chgData name="Mario Benjamin Trojan" userId="S::qubtr01@cloud.uni-tuebingen.de::572ccafc-dca1-4f17-8fe1-3a0eb7e951b2" providerId="AD" clId="Web-{1D28508C-CCBB-6CA4-9690-2B1E586F9191}"/>
    <pc:docChg chg="addSld modSld sldOrd">
      <pc:chgData name="Mario Benjamin Trojan" userId="S::qubtr01@cloud.uni-tuebingen.de::572ccafc-dca1-4f17-8fe1-3a0eb7e951b2" providerId="AD" clId="Web-{1D28508C-CCBB-6CA4-9690-2B1E586F9191}" dt="2024-09-12T11:25:07.525" v="472" actId="20577"/>
      <pc:docMkLst>
        <pc:docMk/>
      </pc:docMkLst>
      <pc:sldChg chg="modSp">
        <pc:chgData name="Mario Benjamin Trojan" userId="S::qubtr01@cloud.uni-tuebingen.de::572ccafc-dca1-4f17-8fe1-3a0eb7e951b2" providerId="AD" clId="Web-{1D28508C-CCBB-6CA4-9690-2B1E586F9191}" dt="2024-09-12T11:25:07.525" v="472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1D28508C-CCBB-6CA4-9690-2B1E586F9191}" dt="2024-09-12T11:25:07.525" v="472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1D28508C-CCBB-6CA4-9690-2B1E586F9191}" dt="2024-09-12T10:59:53.996" v="9" actId="20577"/>
        <pc:sldMkLst>
          <pc:docMk/>
          <pc:sldMk cId="690988081" sldId="795"/>
        </pc:sldMkLst>
        <pc:spChg chg="mod">
          <ac:chgData name="Mario Benjamin Trojan" userId="S::qubtr01@cloud.uni-tuebingen.de::572ccafc-dca1-4f17-8fe1-3a0eb7e951b2" providerId="AD" clId="Web-{1D28508C-CCBB-6CA4-9690-2B1E586F9191}" dt="2024-09-12T10:59:53.996" v="9" actId="20577"/>
          <ac:spMkLst>
            <pc:docMk/>
            <pc:sldMk cId="690988081" sldId="795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1D28508C-CCBB-6CA4-9690-2B1E586F9191}" dt="2024-09-12T10:59:24.432" v="3" actId="20577"/>
        <pc:sldMkLst>
          <pc:docMk/>
          <pc:sldMk cId="2072229931" sldId="797"/>
        </pc:sldMkLst>
        <pc:spChg chg="mod">
          <ac:chgData name="Mario Benjamin Trojan" userId="S::qubtr01@cloud.uni-tuebingen.de::572ccafc-dca1-4f17-8fe1-3a0eb7e951b2" providerId="AD" clId="Web-{1D28508C-CCBB-6CA4-9690-2B1E586F9191}" dt="2024-09-12T10:59:24.432" v="3" actId="20577"/>
          <ac:spMkLst>
            <pc:docMk/>
            <pc:sldMk cId="2072229931" sldId="797"/>
            <ac:spMk id="5" creationId="{4E248BF8-79EF-0D21-79CC-3188BE4E9A67}"/>
          </ac:spMkLst>
        </pc:spChg>
      </pc:sldChg>
      <pc:sldChg chg="modSp">
        <pc:chgData name="Mario Benjamin Trojan" userId="S::qubtr01@cloud.uni-tuebingen.de::572ccafc-dca1-4f17-8fe1-3a0eb7e951b2" providerId="AD" clId="Web-{1D28508C-CCBB-6CA4-9690-2B1E586F9191}" dt="2024-09-12T11:00:31.888" v="13" actId="20577"/>
        <pc:sldMkLst>
          <pc:docMk/>
          <pc:sldMk cId="972536199" sldId="808"/>
        </pc:sldMkLst>
        <pc:spChg chg="mod">
          <ac:chgData name="Mario Benjamin Trojan" userId="S::qubtr01@cloud.uni-tuebingen.de::572ccafc-dca1-4f17-8fe1-3a0eb7e951b2" providerId="AD" clId="Web-{1D28508C-CCBB-6CA4-9690-2B1E586F9191}" dt="2024-09-12T11:00:31.888" v="13" actId="20577"/>
          <ac:spMkLst>
            <pc:docMk/>
            <pc:sldMk cId="972536199" sldId="808"/>
            <ac:spMk id="2" creationId="{FD216E82-0711-443A-9249-5772C60A0257}"/>
          </ac:spMkLst>
        </pc:spChg>
      </pc:sldChg>
      <pc:sldChg chg="modSp add ord replId">
        <pc:chgData name="Mario Benjamin Trojan" userId="S::qubtr01@cloud.uni-tuebingen.de::572ccafc-dca1-4f17-8fe1-3a0eb7e951b2" providerId="AD" clId="Web-{1D28508C-CCBB-6CA4-9690-2B1E586F9191}" dt="2024-09-12T11:08:27.063" v="342" actId="20577"/>
        <pc:sldMkLst>
          <pc:docMk/>
          <pc:sldMk cId="2477065248" sldId="811"/>
        </pc:sldMkLst>
        <pc:spChg chg="mod">
          <ac:chgData name="Mario Benjamin Trojan" userId="S::qubtr01@cloud.uni-tuebingen.de::572ccafc-dca1-4f17-8fe1-3a0eb7e951b2" providerId="AD" clId="Web-{1D28508C-CCBB-6CA4-9690-2B1E586F9191}" dt="2024-09-12T11:08:27.063" v="342" actId="20577"/>
          <ac:spMkLst>
            <pc:docMk/>
            <pc:sldMk cId="2477065248" sldId="81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1D28508C-CCBB-6CA4-9690-2B1E586F9191}" dt="2024-09-12T11:02:04.954" v="15" actId="20577"/>
          <ac:spMkLst>
            <pc:docMk/>
            <pc:sldMk cId="2477065248" sldId="811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1D28508C-CCBB-6CA4-9690-2B1E586F9191}" dt="2024-09-12T11:18:40.916" v="452" actId="1076"/>
        <pc:sldMkLst>
          <pc:docMk/>
          <pc:sldMk cId="267704154" sldId="812"/>
        </pc:sldMkLst>
        <pc:spChg chg="mod">
          <ac:chgData name="Mario Benjamin Trojan" userId="S::qubtr01@cloud.uni-tuebingen.de::572ccafc-dca1-4f17-8fe1-3a0eb7e951b2" providerId="AD" clId="Web-{1D28508C-CCBB-6CA4-9690-2B1E586F9191}" dt="2024-09-12T11:16:13.160" v="435" actId="14100"/>
          <ac:spMkLst>
            <pc:docMk/>
            <pc:sldMk cId="267704154" sldId="812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1D28508C-CCBB-6CA4-9690-2B1E586F9191}" dt="2024-09-12T11:13:35.825" v="349" actId="20577"/>
          <ac:spMkLst>
            <pc:docMk/>
            <pc:sldMk cId="267704154" sldId="812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1D28508C-CCBB-6CA4-9690-2B1E586F9191}" dt="2024-09-12T11:15:43.721" v="430"/>
          <ac:spMkLst>
            <pc:docMk/>
            <pc:sldMk cId="267704154" sldId="812"/>
            <ac:spMk id="5" creationId="{90BCF7A4-2190-13AF-F1D6-44A43E0998C5}"/>
          </ac:spMkLst>
        </pc:spChg>
        <pc:spChg chg="add del mod">
          <ac:chgData name="Mario Benjamin Trojan" userId="S::qubtr01@cloud.uni-tuebingen.de::572ccafc-dca1-4f17-8fe1-3a0eb7e951b2" providerId="AD" clId="Web-{1D28508C-CCBB-6CA4-9690-2B1E586F9191}" dt="2024-09-12T11:17:10.334" v="441"/>
          <ac:spMkLst>
            <pc:docMk/>
            <pc:sldMk cId="267704154" sldId="812"/>
            <ac:spMk id="7" creationId="{41A74E5E-C768-1446-C81C-09C9160E99F1}"/>
          </ac:spMkLst>
        </pc:spChg>
        <pc:spChg chg="add del mod">
          <ac:chgData name="Mario Benjamin Trojan" userId="S::qubtr01@cloud.uni-tuebingen.de::572ccafc-dca1-4f17-8fe1-3a0eb7e951b2" providerId="AD" clId="Web-{1D28508C-CCBB-6CA4-9690-2B1E586F9191}" dt="2024-09-12T11:17:59.758" v="445"/>
          <ac:spMkLst>
            <pc:docMk/>
            <pc:sldMk cId="267704154" sldId="812"/>
            <ac:spMk id="8" creationId="{43BBE1F2-D665-F0DD-A132-D629E0FCD297}"/>
          </ac:spMkLst>
        </pc:spChg>
        <pc:picChg chg="add del mod">
          <ac:chgData name="Mario Benjamin Trojan" userId="S::qubtr01@cloud.uni-tuebingen.de::572ccafc-dca1-4f17-8fe1-3a0eb7e951b2" providerId="AD" clId="Web-{1D28508C-CCBB-6CA4-9690-2B1E586F9191}" dt="2024-09-12T11:17:06.506" v="437"/>
          <ac:picMkLst>
            <pc:docMk/>
            <pc:sldMk cId="267704154" sldId="812"/>
            <ac:picMk id="6" creationId="{FA17E313-8BD4-3186-6D4A-4ED7436681BA}"/>
          </ac:picMkLst>
        </pc:picChg>
        <pc:picChg chg="add del mod">
          <ac:chgData name="Mario Benjamin Trojan" userId="S::qubtr01@cloud.uni-tuebingen.de::572ccafc-dca1-4f17-8fe1-3a0eb7e951b2" providerId="AD" clId="Web-{1D28508C-CCBB-6CA4-9690-2B1E586F9191}" dt="2024-09-12T11:18:35.822" v="449"/>
          <ac:picMkLst>
            <pc:docMk/>
            <pc:sldMk cId="267704154" sldId="812"/>
            <ac:picMk id="9" creationId="{A7F4D425-B387-70FA-C49A-7389DD6EBBEB}"/>
          </ac:picMkLst>
        </pc:picChg>
        <pc:picChg chg="add mod">
          <ac:chgData name="Mario Benjamin Trojan" userId="S::qubtr01@cloud.uni-tuebingen.de::572ccafc-dca1-4f17-8fe1-3a0eb7e951b2" providerId="AD" clId="Web-{1D28508C-CCBB-6CA4-9690-2B1E586F9191}" dt="2024-09-12T11:18:40.916" v="452" actId="1076"/>
          <ac:picMkLst>
            <pc:docMk/>
            <pc:sldMk cId="267704154" sldId="812"/>
            <ac:picMk id="10" creationId="{051DA81E-A6CF-8D75-234A-67E58B04B449}"/>
          </ac:picMkLst>
        </pc:picChg>
      </pc:sldChg>
    </pc:docChg>
  </pc:docChgLst>
  <pc:docChgLst>
    <pc:chgData name="Mario Benjamin Trojan" userId="S::qubtr01@cloud.uni-tuebingen.de::572ccafc-dca1-4f17-8fe1-3a0eb7e951b2" providerId="AD" clId="Web-{EEDCDCC9-BA5F-DC93-85CB-15B796888D2D}"/>
    <pc:docChg chg="addSld delSld modSld sldOrd">
      <pc:chgData name="Mario Benjamin Trojan" userId="S::qubtr01@cloud.uni-tuebingen.de::572ccafc-dca1-4f17-8fe1-3a0eb7e951b2" providerId="AD" clId="Web-{EEDCDCC9-BA5F-DC93-85CB-15B796888D2D}" dt="2024-05-06T08:47:24.460" v="834" actId="20577"/>
      <pc:docMkLst>
        <pc:docMk/>
      </pc:docMkLst>
      <pc:sldChg chg="del">
        <pc:chgData name="Mario Benjamin Trojan" userId="S::qubtr01@cloud.uni-tuebingen.de::572ccafc-dca1-4f17-8fe1-3a0eb7e951b2" providerId="AD" clId="Web-{EEDCDCC9-BA5F-DC93-85CB-15B796888D2D}" dt="2024-05-06T07:40:44.979" v="18"/>
        <pc:sldMkLst>
          <pc:docMk/>
          <pc:sldMk cId="3525632483" sldId="257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7"/>
        <pc:sldMkLst>
          <pc:docMk/>
          <pc:sldMk cId="2708315572" sldId="258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6.167" v="19"/>
        <pc:sldMkLst>
          <pc:docMk/>
          <pc:sldMk cId="4236121691" sldId="26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8"/>
        <pc:sldMkLst>
          <pc:docMk/>
          <pc:sldMk cId="4050017243" sldId="26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6"/>
        <pc:sldMkLst>
          <pc:docMk/>
          <pc:sldMk cId="3768777616" sldId="262"/>
        </pc:sldMkLst>
      </pc:sldChg>
      <pc:sldChg chg="modSp">
        <pc:chgData name="Mario Benjamin Trojan" userId="S::qubtr01@cloud.uni-tuebingen.de::572ccafc-dca1-4f17-8fe1-3a0eb7e951b2" providerId="AD" clId="Web-{EEDCDCC9-BA5F-DC93-85CB-15B796888D2D}" dt="2024-05-06T07:40:30.260" v="11" actId="20577"/>
        <pc:sldMkLst>
          <pc:docMk/>
          <pc:sldMk cId="1231873292" sldId="780"/>
        </pc:sldMkLst>
        <pc:spChg chg="mod">
          <ac:chgData name="Mario Benjamin Trojan" userId="S::qubtr01@cloud.uni-tuebingen.de::572ccafc-dca1-4f17-8fe1-3a0eb7e951b2" providerId="AD" clId="Web-{EEDCDCC9-BA5F-DC93-85CB-15B796888D2D}" dt="2024-05-06T07:40:30.260" v="11" actId="20577"/>
          <ac:spMkLst>
            <pc:docMk/>
            <pc:sldMk cId="1231873292" sldId="780"/>
            <ac:spMk id="2" creationId="{00000000-0000-0000-0000-000000000000}"/>
          </ac:spMkLst>
        </pc:spChg>
      </pc:sldChg>
      <pc:sldChg chg="modSp">
        <pc:chgData name="Mario Benjamin Trojan" userId="S::qubtr01@cloud.uni-tuebingen.de::572ccafc-dca1-4f17-8fe1-3a0eb7e951b2" providerId="AD" clId="Web-{EEDCDCC9-BA5F-DC93-85CB-15B796888D2D}" dt="2024-05-06T08:47:24.460" v="834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EEDCDCC9-BA5F-DC93-85CB-15B796888D2D}" dt="2024-05-06T08:47:24.460" v="834" actId="20577"/>
          <ac:spMkLst>
            <pc:docMk/>
            <pc:sldMk cId="1798140230" sldId="78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7:41:53.281" v="65" actId="20577"/>
          <ac:spMkLst>
            <pc:docMk/>
            <pc:sldMk cId="1798140230" sldId="781"/>
            <ac:spMk id="3" creationId="{ACCB447B-E1FA-4168-8D30-82513A2F39E9}"/>
          </ac:spMkLst>
        </pc:spChg>
      </pc:sldChg>
      <pc:sldChg chg="add replId">
        <pc:chgData name="Mario Benjamin Trojan" userId="S::qubtr01@cloud.uni-tuebingen.de::572ccafc-dca1-4f17-8fe1-3a0eb7e951b2" providerId="AD" clId="Web-{EEDCDCC9-BA5F-DC93-85CB-15B796888D2D}" dt="2024-05-06T07:41:46.484" v="64"/>
        <pc:sldMkLst>
          <pc:docMk/>
          <pc:sldMk cId="136886348" sldId="795"/>
        </pc:sldMkLst>
      </pc:sldChg>
      <pc:sldChg chg="addSp delSp modSp add replId">
        <pc:chgData name="Mario Benjamin Trojan" userId="S::qubtr01@cloud.uni-tuebingen.de::572ccafc-dca1-4f17-8fe1-3a0eb7e951b2" providerId="AD" clId="Web-{EEDCDCC9-BA5F-DC93-85CB-15B796888D2D}" dt="2024-05-06T08:11:23.491" v="193" actId="14100"/>
        <pc:sldMkLst>
          <pc:docMk/>
          <pc:sldMk cId="2799724485" sldId="796"/>
        </pc:sldMkLst>
        <pc:spChg chg="del mod">
          <ac:chgData name="Mario Benjamin Trojan" userId="S::qubtr01@cloud.uni-tuebingen.de::572ccafc-dca1-4f17-8fe1-3a0eb7e951b2" providerId="AD" clId="Web-{EEDCDCC9-BA5F-DC93-85CB-15B796888D2D}" dt="2024-05-06T08:11:00.381" v="186"/>
          <ac:spMkLst>
            <pc:docMk/>
            <pc:sldMk cId="2799724485" sldId="796"/>
            <ac:spMk id="2" creationId="{FD216E82-0711-443A-9249-5772C60A0257}"/>
          </ac:spMkLst>
        </pc:spChg>
        <pc:spChg chg="del mod">
          <ac:chgData name="Mario Benjamin Trojan" userId="S::qubtr01@cloud.uni-tuebingen.de::572ccafc-dca1-4f17-8fe1-3a0eb7e951b2" providerId="AD" clId="Web-{EEDCDCC9-BA5F-DC93-85CB-15B796888D2D}" dt="2024-05-06T08:10:58.178" v="185"/>
          <ac:spMkLst>
            <pc:docMk/>
            <pc:sldMk cId="2799724485" sldId="796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EEDCDCC9-BA5F-DC93-85CB-15B796888D2D}" dt="2024-05-06T08:11:01.523" v="187"/>
          <ac:spMkLst>
            <pc:docMk/>
            <pc:sldMk cId="2799724485" sldId="796"/>
            <ac:spMk id="6" creationId="{834025A8-9022-E720-0F99-BA1B76581281}"/>
          </ac:spMkLst>
        </pc:spChg>
        <pc:spChg chg="add del mod">
          <ac:chgData name="Mario Benjamin Trojan" userId="S::qubtr01@cloud.uni-tuebingen.de::572ccafc-dca1-4f17-8fe1-3a0eb7e951b2" providerId="AD" clId="Web-{EEDCDCC9-BA5F-DC93-85CB-15B796888D2D}" dt="2024-05-06T08:11:02.553" v="188"/>
          <ac:spMkLst>
            <pc:docMk/>
            <pc:sldMk cId="2799724485" sldId="796"/>
            <ac:spMk id="8" creationId="{5D42F756-2CA5-F3B6-E573-CEF009D331D0}"/>
          </ac:spMkLst>
        </pc:spChg>
        <pc:picChg chg="add mod">
          <ac:chgData name="Mario Benjamin Trojan" userId="S::qubtr01@cloud.uni-tuebingen.de::572ccafc-dca1-4f17-8fe1-3a0eb7e951b2" providerId="AD" clId="Web-{EEDCDCC9-BA5F-DC93-85CB-15B796888D2D}" dt="2024-05-06T08:11:23.491" v="193" actId="14100"/>
          <ac:picMkLst>
            <pc:docMk/>
            <pc:sldMk cId="2799724485" sldId="796"/>
            <ac:picMk id="9" creationId="{DE44D1EC-7B08-9074-7698-7608600521EF}"/>
          </ac:picMkLst>
        </pc:picChg>
        <pc:picChg chg="add mod">
          <ac:chgData name="Mario Benjamin Trojan" userId="S::qubtr01@cloud.uni-tuebingen.de::572ccafc-dca1-4f17-8fe1-3a0eb7e951b2" providerId="AD" clId="Web-{EEDCDCC9-BA5F-DC93-85CB-15B796888D2D}" dt="2024-05-06T08:11:19.007" v="192" actId="1076"/>
          <ac:picMkLst>
            <pc:docMk/>
            <pc:sldMk cId="2799724485" sldId="796"/>
            <ac:picMk id="10" creationId="{4D74B4F6-F7D3-9A02-C498-9C6D63A37571}"/>
          </ac:picMkLst>
        </pc:picChg>
      </pc:sldChg>
      <pc:sldChg chg="modSp add del replId">
        <pc:chgData name="Mario Benjamin Trojan" userId="S::qubtr01@cloud.uni-tuebingen.de::572ccafc-dca1-4f17-8fe1-3a0eb7e951b2" providerId="AD" clId="Web-{EEDCDCC9-BA5F-DC93-85CB-15B796888D2D}" dt="2024-05-06T08:38:52.211" v="440"/>
        <pc:sldMkLst>
          <pc:docMk/>
          <pc:sldMk cId="327316928" sldId="797"/>
        </pc:sldMkLst>
        <pc:spChg chg="mod">
          <ac:chgData name="Mario Benjamin Trojan" userId="S::qubtr01@cloud.uni-tuebingen.de::572ccafc-dca1-4f17-8fe1-3a0eb7e951b2" providerId="AD" clId="Web-{EEDCDCC9-BA5F-DC93-85CB-15B796888D2D}" dt="2024-05-06T08:20:16.569" v="423" actId="20577"/>
          <ac:spMkLst>
            <pc:docMk/>
            <pc:sldMk cId="327316928" sldId="79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19:55.209" v="412" actId="20577"/>
          <ac:spMkLst>
            <pc:docMk/>
            <pc:sldMk cId="327316928" sldId="797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EEDCDCC9-BA5F-DC93-85CB-15B796888D2D}" dt="2024-05-06T08:13:07.291" v="202" actId="1076"/>
        <pc:sldMkLst>
          <pc:docMk/>
          <pc:sldMk cId="2155493697" sldId="798"/>
        </pc:sldMkLst>
        <pc:picChg chg="add mod">
          <ac:chgData name="Mario Benjamin Trojan" userId="S::qubtr01@cloud.uni-tuebingen.de::572ccafc-dca1-4f17-8fe1-3a0eb7e951b2" providerId="AD" clId="Web-{EEDCDCC9-BA5F-DC93-85CB-15B796888D2D}" dt="2024-05-06T08:12:47.369" v="198" actId="1076"/>
          <ac:picMkLst>
            <pc:docMk/>
            <pc:sldMk cId="2155493697" sldId="798"/>
            <ac:picMk id="2" creationId="{C9394D90-6BB4-F38E-DC82-0301E1EDA624}"/>
          </ac:picMkLst>
        </pc:picChg>
        <pc:picChg chg="add mod">
          <ac:chgData name="Mario Benjamin Trojan" userId="S::qubtr01@cloud.uni-tuebingen.de::572ccafc-dca1-4f17-8fe1-3a0eb7e951b2" providerId="AD" clId="Web-{EEDCDCC9-BA5F-DC93-85CB-15B796888D2D}" dt="2024-05-06T08:13:07.291" v="202" actId="1076"/>
          <ac:picMkLst>
            <pc:docMk/>
            <pc:sldMk cId="2155493697" sldId="798"/>
            <ac:picMk id="3" creationId="{AB5D7C2C-2314-F1FF-F15A-4F50EC5D2548}"/>
          </ac:picMkLst>
        </pc:picChg>
        <pc:picChg chg="del">
          <ac:chgData name="Mario Benjamin Trojan" userId="S::qubtr01@cloud.uni-tuebingen.de::572ccafc-dca1-4f17-8fe1-3a0eb7e951b2" providerId="AD" clId="Web-{EEDCDCC9-BA5F-DC93-85CB-15B796888D2D}" dt="2024-05-06T08:12:33.556" v="195"/>
          <ac:picMkLst>
            <pc:docMk/>
            <pc:sldMk cId="2155493697" sldId="798"/>
            <ac:picMk id="9" creationId="{DE44D1EC-7B08-9074-7698-7608600521EF}"/>
          </ac:picMkLst>
        </pc:picChg>
        <pc:picChg chg="del">
          <ac:chgData name="Mario Benjamin Trojan" userId="S::qubtr01@cloud.uni-tuebingen.de::572ccafc-dca1-4f17-8fe1-3a0eb7e951b2" providerId="AD" clId="Web-{EEDCDCC9-BA5F-DC93-85CB-15B796888D2D}" dt="2024-05-06T08:12:34.025" v="196"/>
          <ac:picMkLst>
            <pc:docMk/>
            <pc:sldMk cId="2155493697" sldId="798"/>
            <ac:picMk id="10" creationId="{4D74B4F6-F7D3-9A02-C498-9C6D63A37571}"/>
          </ac:picMkLst>
        </pc:picChg>
      </pc:sldChg>
      <pc:sldChg chg="del">
        <pc:chgData name="Mario Benjamin Trojan" userId="S::qubtr01@cloud.uni-tuebingen.de::572ccafc-dca1-4f17-8fe1-3a0eb7e951b2" providerId="AD" clId="Web-{EEDCDCC9-BA5F-DC93-85CB-15B796888D2D}" dt="2024-05-06T07:40:55.308" v="20"/>
        <pc:sldMkLst>
          <pc:docMk/>
          <pc:sldMk cId="2392057508" sldId="798"/>
        </pc:sldMkLst>
      </pc:sldChg>
      <pc:sldChg chg="add ord replId">
        <pc:chgData name="Mario Benjamin Trojan" userId="S::qubtr01@cloud.uni-tuebingen.de::572ccafc-dca1-4f17-8fe1-3a0eb7e951b2" providerId="AD" clId="Web-{EEDCDCC9-BA5F-DC93-85CB-15B796888D2D}" dt="2024-05-06T08:40:06.370" v="480"/>
        <pc:sldMkLst>
          <pc:docMk/>
          <pc:sldMk cId="2601502837" sldId="799"/>
        </pc:sldMkLst>
      </pc:sldChg>
      <pc:sldChg chg="modSp add ord replId">
        <pc:chgData name="Mario Benjamin Trojan" userId="S::qubtr01@cloud.uni-tuebingen.de::572ccafc-dca1-4f17-8fe1-3a0eb7e951b2" providerId="AD" clId="Web-{EEDCDCC9-BA5F-DC93-85CB-15B796888D2D}" dt="2024-05-06T08:40:24.339" v="497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EEDCDCC9-BA5F-DC93-85CB-15B796888D2D}" dt="2024-05-06T08:40:24.339" v="497" actId="20577"/>
          <ac:spMkLst>
            <pc:docMk/>
            <pc:sldMk cId="160791016" sldId="800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38:45.242" v="439" actId="20577"/>
          <ac:spMkLst>
            <pc:docMk/>
            <pc:sldMk cId="160791016" sldId="800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EEDCDCC9-BA5F-DC93-85CB-15B796888D2D}" dt="2024-05-06T08:47:07.382" v="828" actId="20577"/>
        <pc:sldMkLst>
          <pc:docMk/>
          <pc:sldMk cId="4032163362" sldId="801"/>
        </pc:sldMkLst>
        <pc:spChg chg="mod">
          <ac:chgData name="Mario Benjamin Trojan" userId="S::qubtr01@cloud.uni-tuebingen.de::572ccafc-dca1-4f17-8fe1-3a0eb7e951b2" providerId="AD" clId="Web-{EEDCDCC9-BA5F-DC93-85CB-15B796888D2D}" dt="2024-05-06T08:47:07.382" v="828" actId="20577"/>
          <ac:spMkLst>
            <pc:docMk/>
            <pc:sldMk cId="4032163362" sldId="80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43:07.937" v="630" actId="20577"/>
          <ac:spMkLst>
            <pc:docMk/>
            <pc:sldMk cId="4032163362" sldId="801"/>
            <ac:spMk id="3" creationId="{ACCB447B-E1FA-4168-8D30-82513A2F39E9}"/>
          </ac:spMkLst>
        </pc:spChg>
      </pc:sldChg>
      <pc:sldChg chg="del">
        <pc:chgData name="Mario Benjamin Trojan" userId="S::qubtr01@cloud.uni-tuebingen.de::572ccafc-dca1-4f17-8fe1-3a0eb7e951b2" providerId="AD" clId="Web-{EEDCDCC9-BA5F-DC93-85CB-15B796888D2D}" dt="2024-05-06T07:40:35.573" v="12"/>
        <pc:sldMkLst>
          <pc:docMk/>
          <pc:sldMk cId="3061589539" sldId="81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3.292" v="16"/>
        <pc:sldMkLst>
          <pc:docMk/>
          <pc:sldMk cId="1388962199" sldId="81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4.495" v="17"/>
        <pc:sldMkLst>
          <pc:docMk/>
          <pc:sldMk cId="3512869208" sldId="812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5"/>
        <pc:sldMkLst>
          <pc:docMk/>
          <pc:sldMk cId="2969883667" sldId="813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4"/>
        <pc:sldMkLst>
          <pc:docMk/>
          <pc:sldMk cId="2301523624" sldId="814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3"/>
        <pc:sldMkLst>
          <pc:docMk/>
          <pc:sldMk cId="543777570" sldId="815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37.526" v="13"/>
        <pc:sldMkLst>
          <pc:docMk/>
          <pc:sldMk cId="2220969468" sldId="816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0.854" v="14"/>
        <pc:sldMkLst>
          <pc:docMk/>
          <pc:sldMk cId="2488282272" sldId="819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2"/>
        <pc:sldMkLst>
          <pc:docMk/>
          <pc:sldMk cId="3592509033" sldId="82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1"/>
        <pc:sldMkLst>
          <pc:docMk/>
          <pc:sldMk cId="3794433837" sldId="82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1.604" v="15"/>
        <pc:sldMkLst>
          <pc:docMk/>
          <pc:sldMk cId="788308270" sldId="822"/>
        </pc:sldMkLst>
      </pc:sldChg>
    </pc:docChg>
  </pc:docChgLst>
  <pc:docChgLst>
    <pc:chgData name="Mario Benjamin Trojan" userId="S::qubtr01@cloud.uni-tuebingen.de::572ccafc-dca1-4f17-8fe1-3a0eb7e951b2" providerId="AD" clId="Web-{6D89DEBB-380A-11D1-3698-120C34DD59F0}"/>
    <pc:docChg chg="addSld modSld">
      <pc:chgData name="Mario Benjamin Trojan" userId="S::qubtr01@cloud.uni-tuebingen.de::572ccafc-dca1-4f17-8fe1-3a0eb7e951b2" providerId="AD" clId="Web-{6D89DEBB-380A-11D1-3698-120C34DD59F0}" dt="2024-07-31T11:59:29.667" v="57" actId="20577"/>
      <pc:docMkLst>
        <pc:docMk/>
      </pc:docMkLst>
      <pc:sldChg chg="modSp add replId">
        <pc:chgData name="Mario Benjamin Trojan" userId="S::qubtr01@cloud.uni-tuebingen.de::572ccafc-dca1-4f17-8fe1-3a0eb7e951b2" providerId="AD" clId="Web-{6D89DEBB-380A-11D1-3698-120C34DD59F0}" dt="2024-07-31T11:59:29.667" v="57" actId="20577"/>
        <pc:sldMkLst>
          <pc:docMk/>
          <pc:sldMk cId="3446782167" sldId="820"/>
        </pc:sldMkLst>
        <pc:spChg chg="mod">
          <ac:chgData name="Mario Benjamin Trojan" userId="S::qubtr01@cloud.uni-tuebingen.de::572ccafc-dca1-4f17-8fe1-3a0eb7e951b2" providerId="AD" clId="Web-{6D89DEBB-380A-11D1-3698-120C34DD59F0}" dt="2024-07-31T11:59:29.667" v="57" actId="20577"/>
          <ac:spMkLst>
            <pc:docMk/>
            <pc:sldMk cId="3446782167" sldId="820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3E4A52EE-C802-D166-4F5B-91A3AE0E617C}"/>
    <pc:docChg chg="addSld modSld sldOrd">
      <pc:chgData name="Mario Benjamin Trojan" userId="S::qubtr01@cloud.uni-tuebingen.de::572ccafc-dca1-4f17-8fe1-3a0eb7e951b2" providerId="AD" clId="Web-{3E4A52EE-C802-D166-4F5B-91A3AE0E617C}" dt="2024-08-30T12:17:21.607" v="214" actId="20577"/>
      <pc:docMkLst>
        <pc:docMk/>
      </pc:docMkLst>
      <pc:sldChg chg="ord">
        <pc:chgData name="Mario Benjamin Trojan" userId="S::qubtr01@cloud.uni-tuebingen.de::572ccafc-dca1-4f17-8fe1-3a0eb7e951b2" providerId="AD" clId="Web-{3E4A52EE-C802-D166-4F5B-91A3AE0E617C}" dt="2024-08-30T12:12:21.502" v="69"/>
        <pc:sldMkLst>
          <pc:docMk/>
          <pc:sldMk cId="1798140230" sldId="781"/>
        </pc:sldMkLst>
      </pc:sldChg>
      <pc:sldChg chg="modSp ord">
        <pc:chgData name="Mario Benjamin Trojan" userId="S::qubtr01@cloud.uni-tuebingen.de::572ccafc-dca1-4f17-8fe1-3a0eb7e951b2" providerId="AD" clId="Web-{3E4A52EE-C802-D166-4F5B-91A3AE0E617C}" dt="2024-08-30T12:11:59.486" v="68" actId="20577"/>
        <pc:sldMkLst>
          <pc:docMk/>
          <pc:sldMk cId="1432545026" sldId="782"/>
        </pc:sldMkLst>
        <pc:spChg chg="mod">
          <ac:chgData name="Mario Benjamin Trojan" userId="S::qubtr01@cloud.uni-tuebingen.de::572ccafc-dca1-4f17-8fe1-3a0eb7e951b2" providerId="AD" clId="Web-{3E4A52EE-C802-D166-4F5B-91A3AE0E617C}" dt="2024-08-30T12:11:44.157" v="62" actId="20577"/>
          <ac:spMkLst>
            <pc:docMk/>
            <pc:sldMk cId="1432545026" sldId="782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E4A52EE-C802-D166-4F5B-91A3AE0E617C}" dt="2024-08-30T12:11:59.486" v="68" actId="20577"/>
          <ac:spMkLst>
            <pc:docMk/>
            <pc:sldMk cId="1432545026" sldId="782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3E4A52EE-C802-D166-4F5B-91A3AE0E617C}" dt="2024-08-30T12:15:22.947" v="149" actId="20577"/>
        <pc:sldMkLst>
          <pc:docMk/>
          <pc:sldMk cId="579092927" sldId="785"/>
        </pc:sldMkLst>
        <pc:spChg chg="mod">
          <ac:chgData name="Mario Benjamin Trojan" userId="S::qubtr01@cloud.uni-tuebingen.de::572ccafc-dca1-4f17-8fe1-3a0eb7e951b2" providerId="AD" clId="Web-{3E4A52EE-C802-D166-4F5B-91A3AE0E617C}" dt="2024-08-30T12:15:22.947" v="149" actId="20577"/>
          <ac:spMkLst>
            <pc:docMk/>
            <pc:sldMk cId="579092927" sldId="78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E4A52EE-C802-D166-4F5B-91A3AE0E617C}" dt="2024-08-30T12:12:43.644" v="77" actId="20577"/>
          <ac:spMkLst>
            <pc:docMk/>
            <pc:sldMk cId="579092927" sldId="785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3E4A52EE-C802-D166-4F5B-91A3AE0E617C}" dt="2024-08-30T12:17:21.607" v="214" actId="20577"/>
        <pc:sldMkLst>
          <pc:docMk/>
          <pc:sldMk cId="690988081" sldId="795"/>
        </pc:sldMkLst>
        <pc:spChg chg="mod">
          <ac:chgData name="Mario Benjamin Trojan" userId="S::qubtr01@cloud.uni-tuebingen.de::572ccafc-dca1-4f17-8fe1-3a0eb7e951b2" providerId="AD" clId="Web-{3E4A52EE-C802-D166-4F5B-91A3AE0E617C}" dt="2024-08-30T12:17:21.607" v="214" actId="20577"/>
          <ac:spMkLst>
            <pc:docMk/>
            <pc:sldMk cId="690988081" sldId="795"/>
            <ac:spMk id="2" creationId="{FD216E82-0711-443A-9249-5772C60A0257}"/>
          </ac:spMkLst>
        </pc:spChg>
      </pc:sldChg>
      <pc:sldChg chg="add replId">
        <pc:chgData name="Mario Benjamin Trojan" userId="S::qubtr01@cloud.uni-tuebingen.de::572ccafc-dca1-4f17-8fe1-3a0eb7e951b2" providerId="AD" clId="Web-{3E4A52EE-C802-D166-4F5B-91A3AE0E617C}" dt="2024-08-30T12:14:23.960" v="100"/>
        <pc:sldMkLst>
          <pc:docMk/>
          <pc:sldMk cId="4008845718" sldId="796"/>
        </pc:sldMkLst>
      </pc:sldChg>
    </pc:docChg>
  </pc:docChgLst>
  <pc:docChgLst>
    <pc:chgData name="Mario Benjamin Trojan" userId="S::qubtr01@cloud.uni-tuebingen.de::572ccafc-dca1-4f17-8fe1-3a0eb7e951b2" providerId="AD" clId="Web-{6C588863-595A-40DE-B6F7-1416074D2107}"/>
    <pc:docChg chg="addSld delSld modSld">
      <pc:chgData name="Mario Benjamin Trojan" userId="S::qubtr01@cloud.uni-tuebingen.de::572ccafc-dca1-4f17-8fe1-3a0eb7e951b2" providerId="AD" clId="Web-{6C588863-595A-40DE-B6F7-1416074D2107}" dt="2024-09-05T07:46:52.256" v="121" actId="20577"/>
      <pc:docMkLst>
        <pc:docMk/>
      </pc:docMkLst>
      <pc:sldChg chg="addSp delSp modSp">
        <pc:chgData name="Mario Benjamin Trojan" userId="S::qubtr01@cloud.uni-tuebingen.de::572ccafc-dca1-4f17-8fe1-3a0eb7e951b2" providerId="AD" clId="Web-{6C588863-595A-40DE-B6F7-1416074D2107}" dt="2024-09-05T07:43:35.079" v="25" actId="1076"/>
        <pc:sldMkLst>
          <pc:docMk/>
          <pc:sldMk cId="3557781837" sldId="798"/>
        </pc:sldMkLst>
        <pc:picChg chg="add mod">
          <ac:chgData name="Mario Benjamin Trojan" userId="S::qubtr01@cloud.uni-tuebingen.de::572ccafc-dca1-4f17-8fe1-3a0eb7e951b2" providerId="AD" clId="Web-{6C588863-595A-40DE-B6F7-1416074D2107}" dt="2024-09-05T07:43:35.079" v="25" actId="1076"/>
          <ac:picMkLst>
            <pc:docMk/>
            <pc:sldMk cId="3557781837" sldId="798"/>
            <ac:picMk id="2" creationId="{88AA3A29-C820-5479-7DD6-8DE398993932}"/>
          </ac:picMkLst>
        </pc:picChg>
        <pc:picChg chg="del">
          <ac:chgData name="Mario Benjamin Trojan" userId="S::qubtr01@cloud.uni-tuebingen.de::572ccafc-dca1-4f17-8fe1-3a0eb7e951b2" providerId="AD" clId="Web-{6C588863-595A-40DE-B6F7-1416074D2107}" dt="2024-09-05T07:43:16.922" v="18"/>
          <ac:picMkLst>
            <pc:docMk/>
            <pc:sldMk cId="3557781837" sldId="798"/>
            <ac:picMk id="9" creationId="{46647B8D-9902-0356-F13F-6A761FC21EF6}"/>
          </ac:picMkLst>
        </pc:picChg>
      </pc:sldChg>
      <pc:sldChg chg="modSp">
        <pc:chgData name="Mario Benjamin Trojan" userId="S::qubtr01@cloud.uni-tuebingen.de::572ccafc-dca1-4f17-8fe1-3a0eb7e951b2" providerId="AD" clId="Web-{6C588863-595A-40DE-B6F7-1416074D2107}" dt="2024-09-05T07:46:08.911" v="94" actId="20577"/>
        <pc:sldMkLst>
          <pc:docMk/>
          <pc:sldMk cId="3797736080" sldId="803"/>
        </pc:sldMkLst>
        <pc:spChg chg="mod">
          <ac:chgData name="Mario Benjamin Trojan" userId="S::qubtr01@cloud.uni-tuebingen.de::572ccafc-dca1-4f17-8fe1-3a0eb7e951b2" providerId="AD" clId="Web-{6C588863-595A-40DE-B6F7-1416074D2107}" dt="2024-09-05T07:46:08.911" v="94" actId="20577"/>
          <ac:spMkLst>
            <pc:docMk/>
            <pc:sldMk cId="3797736080" sldId="803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6C588863-595A-40DE-B6F7-1416074D2107}" dt="2024-09-05T07:46:11.927" v="95"/>
        <pc:sldMkLst>
          <pc:docMk/>
          <pc:sldMk cId="2586566337" sldId="804"/>
        </pc:sldMkLst>
      </pc:sldChg>
      <pc:sldChg chg="modSp">
        <pc:chgData name="Mario Benjamin Trojan" userId="S::qubtr01@cloud.uni-tuebingen.de::572ccafc-dca1-4f17-8fe1-3a0eb7e951b2" providerId="AD" clId="Web-{6C588863-595A-40DE-B6F7-1416074D2107}" dt="2024-09-05T07:46:52.256" v="121" actId="20577"/>
        <pc:sldMkLst>
          <pc:docMk/>
          <pc:sldMk cId="3029907297" sldId="807"/>
        </pc:sldMkLst>
        <pc:spChg chg="mod">
          <ac:chgData name="Mario Benjamin Trojan" userId="S::qubtr01@cloud.uni-tuebingen.de::572ccafc-dca1-4f17-8fe1-3a0eb7e951b2" providerId="AD" clId="Web-{6C588863-595A-40DE-B6F7-1416074D2107}" dt="2024-09-05T07:46:52.256" v="121" actId="20577"/>
          <ac:spMkLst>
            <pc:docMk/>
            <pc:sldMk cId="3029907297" sldId="807"/>
            <ac:spMk id="2" creationId="{FD216E82-0711-443A-9249-5772C60A0257}"/>
          </ac:spMkLst>
        </pc:spChg>
      </pc:sldChg>
      <pc:sldChg chg="add del replId">
        <pc:chgData name="Mario Benjamin Trojan" userId="S::qubtr01@cloud.uni-tuebingen.de::572ccafc-dca1-4f17-8fe1-3a0eb7e951b2" providerId="AD" clId="Web-{6C588863-595A-40DE-B6F7-1416074D2107}" dt="2024-09-05T07:46:13.755" v="96"/>
        <pc:sldMkLst>
          <pc:docMk/>
          <pc:sldMk cId="1994353246" sldId="808"/>
        </pc:sldMkLst>
      </pc:sldChg>
    </pc:docChg>
  </pc:docChgLst>
  <pc:docChgLst>
    <pc:chgData name="Mario Benjamin Trojan" userId="S::qubtr01@cloud.uni-tuebingen.de::572ccafc-dca1-4f17-8fe1-3a0eb7e951b2" providerId="AD" clId="Web-{2A22401A-6A61-B74C-90D3-4D40EFDB6EAE}"/>
    <pc:docChg chg="modSld">
      <pc:chgData name="Mario Benjamin Trojan" userId="S::qubtr01@cloud.uni-tuebingen.de::572ccafc-dca1-4f17-8fe1-3a0eb7e951b2" providerId="AD" clId="Web-{2A22401A-6A61-B74C-90D3-4D40EFDB6EAE}" dt="2024-05-06T12:53:44.727" v="75" actId="20577"/>
      <pc:docMkLst>
        <pc:docMk/>
      </pc:docMkLst>
      <pc:sldChg chg="modSp">
        <pc:chgData name="Mario Benjamin Trojan" userId="S::qubtr01@cloud.uni-tuebingen.de::572ccafc-dca1-4f17-8fe1-3a0eb7e951b2" providerId="AD" clId="Web-{2A22401A-6A61-B74C-90D3-4D40EFDB6EAE}" dt="2024-05-06T12:53:44.727" v="75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2A22401A-6A61-B74C-90D3-4D40EFDB6EAE}" dt="2024-05-06T12:53:44.727" v="75" actId="20577"/>
          <ac:spMkLst>
            <pc:docMk/>
            <pc:sldMk cId="1798140230" sldId="78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D9DD816F-A174-EA6B-5F41-25FFC84D38FF}"/>
    <pc:docChg chg="modSld">
      <pc:chgData name="Mario Benjamin Trojan" userId="S::qubtr01@cloud.uni-tuebingen.de::572ccafc-dca1-4f17-8fe1-3a0eb7e951b2" providerId="AD" clId="Web-{D9DD816F-A174-EA6B-5F41-25FFC84D38FF}" dt="2024-05-06T13:40:25.415" v="13" actId="20577"/>
      <pc:docMkLst>
        <pc:docMk/>
      </pc:docMkLst>
      <pc:sldChg chg="modSp">
        <pc:chgData name="Mario Benjamin Trojan" userId="S::qubtr01@cloud.uni-tuebingen.de::572ccafc-dca1-4f17-8fe1-3a0eb7e951b2" providerId="AD" clId="Web-{D9DD816F-A174-EA6B-5F41-25FFC84D38FF}" dt="2024-05-06T13:40:25.415" v="13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D9DD816F-A174-EA6B-5F41-25FFC84D38FF}" dt="2024-05-06T13:40:25.415" v="13" actId="20577"/>
          <ac:spMkLst>
            <pc:docMk/>
            <pc:sldMk cId="136886348" sldId="795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8075FCF3-A7BE-01B7-00EF-C9CC4B40219D}"/>
    <pc:docChg chg="modSld">
      <pc:chgData name="Mario Benjamin Trojan" userId="S::qubtr01@cloud.uni-tuebingen.de::572ccafc-dca1-4f17-8fe1-3a0eb7e951b2" providerId="AD" clId="Web-{8075FCF3-A7BE-01B7-00EF-C9CC4B40219D}" dt="2024-09-12T12:14:51.993" v="4" actId="20577"/>
      <pc:docMkLst>
        <pc:docMk/>
      </pc:docMkLst>
      <pc:sldChg chg="modSp">
        <pc:chgData name="Mario Benjamin Trojan" userId="S::qubtr01@cloud.uni-tuebingen.de::572ccafc-dca1-4f17-8fe1-3a0eb7e951b2" providerId="AD" clId="Web-{8075FCF3-A7BE-01B7-00EF-C9CC4B40219D}" dt="2024-09-12T12:14:51.993" v="4" actId="20577"/>
        <pc:sldMkLst>
          <pc:docMk/>
          <pc:sldMk cId="3029907297" sldId="807"/>
        </pc:sldMkLst>
        <pc:spChg chg="mod">
          <ac:chgData name="Mario Benjamin Trojan" userId="S::qubtr01@cloud.uni-tuebingen.de::572ccafc-dca1-4f17-8fe1-3a0eb7e951b2" providerId="AD" clId="Web-{8075FCF3-A7BE-01B7-00EF-C9CC4B40219D}" dt="2024-09-12T12:14:51.993" v="4" actId="20577"/>
          <ac:spMkLst>
            <pc:docMk/>
            <pc:sldMk cId="3029907297" sldId="807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90CF5DDF-796D-EE89-A6DD-52D48139567F}"/>
    <pc:docChg chg="modSld">
      <pc:chgData name="Mario Benjamin Trojan" userId="S::qubtr01@cloud.uni-tuebingen.de::572ccafc-dca1-4f17-8fe1-3a0eb7e951b2" providerId="AD" clId="Web-{90CF5DDF-796D-EE89-A6DD-52D48139567F}" dt="2024-07-23T14:09:49.731" v="35" actId="20577"/>
      <pc:docMkLst>
        <pc:docMk/>
      </pc:docMkLst>
      <pc:sldChg chg="modSp">
        <pc:chgData name="Mario Benjamin Trojan" userId="S::qubtr01@cloud.uni-tuebingen.de::572ccafc-dca1-4f17-8fe1-3a0eb7e951b2" providerId="AD" clId="Web-{90CF5DDF-796D-EE89-A6DD-52D48139567F}" dt="2024-07-23T14:09:49.731" v="35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90CF5DDF-796D-EE89-A6DD-52D48139567F}" dt="2024-07-23T14:09:49.731" v="35" actId="20577"/>
          <ac:spMkLst>
            <pc:docMk/>
            <pc:sldMk cId="1136635612" sldId="812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F07F87D6-9439-E421-2EFC-02FF2402CDB1}"/>
    <pc:docChg chg="modSld">
      <pc:chgData name="Mario Benjamin Trojan" userId="S::qubtr01@cloud.uni-tuebingen.de::572ccafc-dca1-4f17-8fe1-3a0eb7e951b2" providerId="AD" clId="Web-{F07F87D6-9439-E421-2EFC-02FF2402CDB1}" dt="2024-07-23T14:07:52.281" v="190" actId="20577"/>
      <pc:docMkLst>
        <pc:docMk/>
      </pc:docMkLst>
      <pc:sldChg chg="modSp">
        <pc:chgData name="Mario Benjamin Trojan" userId="S::qubtr01@cloud.uni-tuebingen.de::572ccafc-dca1-4f17-8fe1-3a0eb7e951b2" providerId="AD" clId="Web-{F07F87D6-9439-E421-2EFC-02FF2402CDB1}" dt="2024-07-23T14:07:52.281" v="190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F07F87D6-9439-E421-2EFC-02FF2402CDB1}" dt="2024-07-23T14:07:52.281" v="190" actId="20577"/>
          <ac:spMkLst>
            <pc:docMk/>
            <pc:sldMk cId="1136635612" sldId="812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C829E87A-C40F-EB9E-1CE8-0DDD47D70F1F}"/>
    <pc:docChg chg="addSld delSld modSld sldOrd">
      <pc:chgData name="Mario Benjamin Trojan" userId="S::qubtr01@cloud.uni-tuebingen.de::572ccafc-dca1-4f17-8fe1-3a0eb7e951b2" providerId="AD" clId="Web-{C829E87A-C40F-EB9E-1CE8-0DDD47D70F1F}" dt="2024-09-19T11:36:10.278" v="116" actId="20577"/>
      <pc:docMkLst>
        <pc:docMk/>
      </pc:docMkLst>
      <pc:sldChg chg="modSp">
        <pc:chgData name="Mario Benjamin Trojan" userId="S::qubtr01@cloud.uni-tuebingen.de::572ccafc-dca1-4f17-8fe1-3a0eb7e951b2" providerId="AD" clId="Web-{C829E87A-C40F-EB9E-1CE8-0DDD47D70F1F}" dt="2024-09-19T11:36:10.278" v="116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C829E87A-C40F-EB9E-1CE8-0DDD47D70F1F}" dt="2024-09-19T11:36:10.278" v="116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829E87A-C40F-EB9E-1CE8-0DDD47D70F1F}" dt="2024-09-19T11:24:36.144" v="4" actId="20577"/>
        <pc:sldMkLst>
          <pc:docMk/>
          <pc:sldMk cId="1432545026" sldId="782"/>
        </pc:sldMkLst>
        <pc:spChg chg="mod">
          <ac:chgData name="Mario Benjamin Trojan" userId="S::qubtr01@cloud.uni-tuebingen.de::572ccafc-dca1-4f17-8fe1-3a0eb7e951b2" providerId="AD" clId="Web-{C829E87A-C40F-EB9E-1CE8-0DDD47D70F1F}" dt="2024-09-19T11:24:36.144" v="4" actId="20577"/>
          <ac:spMkLst>
            <pc:docMk/>
            <pc:sldMk cId="1432545026" sldId="782"/>
            <ac:spMk id="2" creationId="{FD216E82-0711-443A-9249-5772C60A0257}"/>
          </ac:spMkLst>
        </pc:spChg>
      </pc:sldChg>
      <pc:sldChg chg="ord">
        <pc:chgData name="Mario Benjamin Trojan" userId="S::qubtr01@cloud.uni-tuebingen.de::572ccafc-dca1-4f17-8fe1-3a0eb7e951b2" providerId="AD" clId="Web-{C829E87A-C40F-EB9E-1CE8-0DDD47D70F1F}" dt="2024-09-19T11:32:55.990" v="68"/>
        <pc:sldMkLst>
          <pc:docMk/>
          <pc:sldMk cId="1167827832" sldId="784"/>
        </pc:sldMkLst>
      </pc:sldChg>
      <pc:sldChg chg="del">
        <pc:chgData name="Mario Benjamin Trojan" userId="S::qubtr01@cloud.uni-tuebingen.de::572ccafc-dca1-4f17-8fe1-3a0eb7e951b2" providerId="AD" clId="Web-{C829E87A-C40F-EB9E-1CE8-0DDD47D70F1F}" dt="2024-09-19T11:32:30.801" v="67"/>
        <pc:sldMkLst>
          <pc:docMk/>
          <pc:sldMk cId="579092927" sldId="785"/>
        </pc:sldMkLst>
      </pc:sldChg>
      <pc:sldChg chg="modSp">
        <pc:chgData name="Mario Benjamin Trojan" userId="S::qubtr01@cloud.uni-tuebingen.de::572ccafc-dca1-4f17-8fe1-3a0eb7e951b2" providerId="AD" clId="Web-{C829E87A-C40F-EB9E-1CE8-0DDD47D70F1F}" dt="2024-09-19T11:34:04.633" v="79" actId="20577"/>
        <pc:sldMkLst>
          <pc:docMk/>
          <pc:sldMk cId="690988081" sldId="795"/>
        </pc:sldMkLst>
        <pc:spChg chg="mod">
          <ac:chgData name="Mario Benjamin Trojan" userId="S::qubtr01@cloud.uni-tuebingen.de::572ccafc-dca1-4f17-8fe1-3a0eb7e951b2" providerId="AD" clId="Web-{C829E87A-C40F-EB9E-1CE8-0DDD47D70F1F}" dt="2024-09-19T11:34:04.633" v="79" actId="20577"/>
          <ac:spMkLst>
            <pc:docMk/>
            <pc:sldMk cId="690988081" sldId="795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829E87A-C40F-EB9E-1CE8-0DDD47D70F1F}" dt="2024-09-19T11:35:44.699" v="108" actId="20577"/>
        <pc:sldMkLst>
          <pc:docMk/>
          <pc:sldMk cId="3029907297" sldId="807"/>
        </pc:sldMkLst>
        <pc:spChg chg="mod">
          <ac:chgData name="Mario Benjamin Trojan" userId="S::qubtr01@cloud.uni-tuebingen.de::572ccafc-dca1-4f17-8fe1-3a0eb7e951b2" providerId="AD" clId="Web-{C829E87A-C40F-EB9E-1CE8-0DDD47D70F1F}" dt="2024-09-19T11:35:44.699" v="108" actId="20577"/>
          <ac:spMkLst>
            <pc:docMk/>
            <pc:sldMk cId="3029907297" sldId="807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829E87A-C40F-EB9E-1CE8-0DDD47D70F1F}" dt="2024-09-19T11:35:23.776" v="103" actId="20577"/>
        <pc:sldMkLst>
          <pc:docMk/>
          <pc:sldMk cId="972536199" sldId="808"/>
        </pc:sldMkLst>
        <pc:spChg chg="mod">
          <ac:chgData name="Mario Benjamin Trojan" userId="S::qubtr01@cloud.uni-tuebingen.de::572ccafc-dca1-4f17-8fe1-3a0eb7e951b2" providerId="AD" clId="Web-{C829E87A-C40F-EB9E-1CE8-0DDD47D70F1F}" dt="2024-09-19T11:35:23.776" v="103" actId="20577"/>
          <ac:spMkLst>
            <pc:docMk/>
            <pc:sldMk cId="972536199" sldId="808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829E87A-C40F-EB9E-1CE8-0DDD47D70F1F}" dt="2024-09-19T11:35:56.762" v="112" actId="20577"/>
        <pc:sldMkLst>
          <pc:docMk/>
          <pc:sldMk cId="2477065248" sldId="811"/>
        </pc:sldMkLst>
        <pc:spChg chg="mod">
          <ac:chgData name="Mario Benjamin Trojan" userId="S::qubtr01@cloud.uni-tuebingen.de::572ccafc-dca1-4f17-8fe1-3a0eb7e951b2" providerId="AD" clId="Web-{C829E87A-C40F-EB9E-1CE8-0DDD47D70F1F}" dt="2024-09-19T11:35:56.762" v="112" actId="20577"/>
          <ac:spMkLst>
            <pc:docMk/>
            <pc:sldMk cId="2477065248" sldId="811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C829E87A-C40F-EB9E-1CE8-0DDD47D70F1F}" dt="2024-09-19T11:32:28.661" v="66" actId="20577"/>
        <pc:sldMkLst>
          <pc:docMk/>
          <pc:sldMk cId="625451452" sldId="813"/>
        </pc:sldMkLst>
        <pc:spChg chg="mod">
          <ac:chgData name="Mario Benjamin Trojan" userId="S::qubtr01@cloud.uni-tuebingen.de::572ccafc-dca1-4f17-8fe1-3a0eb7e951b2" providerId="AD" clId="Web-{C829E87A-C40F-EB9E-1CE8-0DDD47D70F1F}" dt="2024-09-19T11:32:28.661" v="66" actId="20577"/>
          <ac:spMkLst>
            <pc:docMk/>
            <pc:sldMk cId="625451452" sldId="81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829E87A-C40F-EB9E-1CE8-0DDD47D70F1F}" dt="2024-09-19T11:31:45.081" v="8" actId="20577"/>
          <ac:spMkLst>
            <pc:docMk/>
            <pc:sldMk cId="625451452" sldId="813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0889589A-CA40-F937-3411-877CE4B7AD34}"/>
    <pc:docChg chg="addSld modSld sldOrd">
      <pc:chgData name="Mario Benjamin Trojan" userId="S::qubtr01@cloud.uni-tuebingen.de::572ccafc-dca1-4f17-8fe1-3a0eb7e951b2" providerId="AD" clId="Web-{0889589A-CA40-F937-3411-877CE4B7AD34}" dt="2024-08-30T12:43:12.413" v="41" actId="20577"/>
      <pc:docMkLst>
        <pc:docMk/>
      </pc:docMkLst>
      <pc:sldChg chg="modSp add ord replId">
        <pc:chgData name="Mario Benjamin Trojan" userId="S::qubtr01@cloud.uni-tuebingen.de::572ccafc-dca1-4f17-8fe1-3a0eb7e951b2" providerId="AD" clId="Web-{0889589A-CA40-F937-3411-877CE4B7AD34}" dt="2024-08-30T12:43:12.413" v="41" actId="20577"/>
        <pc:sldMkLst>
          <pc:docMk/>
          <pc:sldMk cId="3557781837" sldId="798"/>
        </pc:sldMkLst>
        <pc:spChg chg="mod">
          <ac:chgData name="Mario Benjamin Trojan" userId="S::qubtr01@cloud.uni-tuebingen.de::572ccafc-dca1-4f17-8fe1-3a0eb7e951b2" providerId="AD" clId="Web-{0889589A-CA40-F937-3411-877CE4B7AD34}" dt="2024-08-30T12:43:05.022" v="39" actId="20577"/>
          <ac:spMkLst>
            <pc:docMk/>
            <pc:sldMk cId="3557781837" sldId="798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0889589A-CA40-F937-3411-877CE4B7AD34}" dt="2024-08-30T12:43:12.413" v="41" actId="20577"/>
          <ac:spMkLst>
            <pc:docMk/>
            <pc:sldMk cId="3557781837" sldId="798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F2C5F7D6-B849-4C37-62A4-D69F0DC0678F}"/>
    <pc:docChg chg="addSld modSld">
      <pc:chgData name="Mario Benjamin Trojan" userId="S::qubtr01@cloud.uni-tuebingen.de::572ccafc-dca1-4f17-8fe1-3a0eb7e951b2" providerId="AD" clId="Web-{F2C5F7D6-B849-4C37-62A4-D69F0DC0678F}" dt="2024-08-19T07:20:16.038" v="41" actId="20577"/>
      <pc:docMkLst>
        <pc:docMk/>
      </pc:docMkLst>
      <pc:sldChg chg="addSp delSp modSp add replId">
        <pc:chgData name="Mario Benjamin Trojan" userId="S::qubtr01@cloud.uni-tuebingen.de::572ccafc-dca1-4f17-8fe1-3a0eb7e951b2" providerId="AD" clId="Web-{F2C5F7D6-B849-4C37-62A4-D69F0DC0678F}" dt="2024-08-19T07:16:44.421" v="27" actId="20577"/>
        <pc:sldMkLst>
          <pc:docMk/>
          <pc:sldMk cId="1307963069" sldId="823"/>
        </pc:sldMkLst>
        <pc:spChg chg="del">
          <ac:chgData name="Mario Benjamin Trojan" userId="S::qubtr01@cloud.uni-tuebingen.de::572ccafc-dca1-4f17-8fe1-3a0eb7e951b2" providerId="AD" clId="Web-{F2C5F7D6-B849-4C37-62A4-D69F0DC0678F}" dt="2024-08-19T07:15:40.888" v="3"/>
          <ac:spMkLst>
            <pc:docMk/>
            <pc:sldMk cId="1307963069" sldId="823"/>
            <ac:spMk id="2" creationId="{B6B5ED30-9173-FD94-D09F-985415FA9698}"/>
          </ac:spMkLst>
        </pc:spChg>
        <pc:spChg chg="add mod">
          <ac:chgData name="Mario Benjamin Trojan" userId="S::qubtr01@cloud.uni-tuebingen.de::572ccafc-dca1-4f17-8fe1-3a0eb7e951b2" providerId="AD" clId="Web-{F2C5F7D6-B849-4C37-62A4-D69F0DC0678F}" dt="2024-08-19T07:16:44.421" v="27" actId="20577"/>
          <ac:spMkLst>
            <pc:docMk/>
            <pc:sldMk cId="1307963069" sldId="823"/>
            <ac:spMk id="6" creationId="{35126389-007C-5CC4-02EB-D45A6778DF34}"/>
          </ac:spMkLst>
        </pc:spChg>
        <pc:picChg chg="add mod">
          <ac:chgData name="Mario Benjamin Trojan" userId="S::qubtr01@cloud.uni-tuebingen.de::572ccafc-dca1-4f17-8fe1-3a0eb7e951b2" providerId="AD" clId="Web-{F2C5F7D6-B849-4C37-62A4-D69F0DC0678F}" dt="2024-08-19T07:16:13.264" v="5" actId="1076"/>
          <ac:picMkLst>
            <pc:docMk/>
            <pc:sldMk cId="1307963069" sldId="823"/>
            <ac:picMk id="3" creationId="{5C4CE341-11E2-9AAA-8AB0-83CD1F2A2EEB}"/>
          </ac:picMkLst>
        </pc:picChg>
        <pc:picChg chg="del">
          <ac:chgData name="Mario Benjamin Trojan" userId="S::qubtr01@cloud.uni-tuebingen.de::572ccafc-dca1-4f17-8fe1-3a0eb7e951b2" providerId="AD" clId="Web-{F2C5F7D6-B849-4C37-62A4-D69F0DC0678F}" dt="2024-08-19T07:15:39.309" v="2"/>
          <ac:picMkLst>
            <pc:docMk/>
            <pc:sldMk cId="1307963069" sldId="823"/>
            <ac:picMk id="9" creationId="{DE44D1EC-7B08-9074-7698-7608600521EF}"/>
          </ac:picMkLst>
        </pc:picChg>
        <pc:picChg chg="del">
          <ac:chgData name="Mario Benjamin Trojan" userId="S::qubtr01@cloud.uni-tuebingen.de::572ccafc-dca1-4f17-8fe1-3a0eb7e951b2" providerId="AD" clId="Web-{F2C5F7D6-B849-4C37-62A4-D69F0DC0678F}" dt="2024-08-19T07:15:38.997" v="1"/>
          <ac:picMkLst>
            <pc:docMk/>
            <pc:sldMk cId="1307963069" sldId="823"/>
            <ac:picMk id="10" creationId="{4D74B4F6-F7D3-9A02-C498-9C6D63A37571}"/>
          </ac:picMkLst>
        </pc:picChg>
      </pc:sldChg>
      <pc:sldChg chg="modSp add replId">
        <pc:chgData name="Mario Benjamin Trojan" userId="S::qubtr01@cloud.uni-tuebingen.de::572ccafc-dca1-4f17-8fe1-3a0eb7e951b2" providerId="AD" clId="Web-{F2C5F7D6-B849-4C37-62A4-D69F0DC0678F}" dt="2024-08-19T07:20:16.038" v="41" actId="20577"/>
        <pc:sldMkLst>
          <pc:docMk/>
          <pc:sldMk cId="3932009687" sldId="824"/>
        </pc:sldMkLst>
        <pc:spChg chg="mod">
          <ac:chgData name="Mario Benjamin Trojan" userId="S::qubtr01@cloud.uni-tuebingen.de::572ccafc-dca1-4f17-8fe1-3a0eb7e951b2" providerId="AD" clId="Web-{F2C5F7D6-B849-4C37-62A4-D69F0DC0678F}" dt="2024-08-19T07:20:16.038" v="41" actId="20577"/>
          <ac:spMkLst>
            <pc:docMk/>
            <pc:sldMk cId="3932009687" sldId="824"/>
            <ac:spMk id="6" creationId="{35126389-007C-5CC4-02EB-D45A6778DF34}"/>
          </ac:spMkLst>
        </pc:spChg>
      </pc:sldChg>
    </pc:docChg>
  </pc:docChgLst>
  <pc:docChgLst>
    <pc:chgData name="Mario Benjamin Trojan" userId="S::qubtr01@cloud.uni-tuebingen.de::572ccafc-dca1-4f17-8fe1-3a0eb7e951b2" providerId="AD" clId="Web-{8B71E2D1-40B2-59FF-1F7E-F88479684124}"/>
    <pc:docChg chg="modSld">
      <pc:chgData name="Mario Benjamin Trojan" userId="S::qubtr01@cloud.uni-tuebingen.de::572ccafc-dca1-4f17-8fe1-3a0eb7e951b2" providerId="AD" clId="Web-{8B71E2D1-40B2-59FF-1F7E-F88479684124}" dt="2024-08-07T12:12:38.405" v="49" actId="20577"/>
      <pc:docMkLst>
        <pc:docMk/>
      </pc:docMkLst>
      <pc:sldChg chg="modSp">
        <pc:chgData name="Mario Benjamin Trojan" userId="S::qubtr01@cloud.uni-tuebingen.de::572ccafc-dca1-4f17-8fe1-3a0eb7e951b2" providerId="AD" clId="Web-{8B71E2D1-40B2-59FF-1F7E-F88479684124}" dt="2024-08-07T12:12:38.405" v="49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8B71E2D1-40B2-59FF-1F7E-F88479684124}" dt="2024-08-07T12:12:38.405" v="49" actId="20577"/>
          <ac:spMkLst>
            <pc:docMk/>
            <pc:sldMk cId="959802398" sldId="821"/>
            <ac:spMk id="6" creationId="{3F0E9C2B-FDE4-7696-C809-AA2F3525FDEB}"/>
          </ac:spMkLst>
        </pc:spChg>
      </pc:sldChg>
    </pc:docChg>
  </pc:docChgLst>
  <pc:docChgLst>
    <pc:chgData name="Mario Benjamin Trojan" userId="S::qubtr01@cloud.uni-tuebingen.de::572ccafc-dca1-4f17-8fe1-3a0eb7e951b2" providerId="AD" clId="Web-{AB40DD11-97AA-A95A-89CF-062D8E0553B3}"/>
    <pc:docChg chg="modSld">
      <pc:chgData name="Mario Benjamin Trojan" userId="S::qubtr01@cloud.uni-tuebingen.de::572ccafc-dca1-4f17-8fe1-3a0eb7e951b2" providerId="AD" clId="Web-{AB40DD11-97AA-A95A-89CF-062D8E0553B3}" dt="2024-08-07T12:10:14.313" v="85" actId="20577"/>
      <pc:docMkLst>
        <pc:docMk/>
      </pc:docMkLst>
      <pc:sldChg chg="modSp">
        <pc:chgData name="Mario Benjamin Trojan" userId="S::qubtr01@cloud.uni-tuebingen.de::572ccafc-dca1-4f17-8fe1-3a0eb7e951b2" providerId="AD" clId="Web-{AB40DD11-97AA-A95A-89CF-062D8E0553B3}" dt="2024-08-07T12:10:14.313" v="85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AB40DD11-97AA-A95A-89CF-062D8E0553B3}" dt="2024-08-07T12:10:14.313" v="85" actId="20577"/>
          <ac:spMkLst>
            <pc:docMk/>
            <pc:sldMk cId="959802398" sldId="821"/>
            <ac:spMk id="6" creationId="{3F0E9C2B-FDE4-7696-C809-AA2F3525FDE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4F7B59A-83A2-4A4C-AB6A-2DFE2FE95F69}" type="datetimeFigureOut">
              <a:rPr lang="de-DE"/>
              <a:pPr>
                <a:defRPr/>
              </a:pPr>
              <a:t>24.09.2024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0225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62388" y="9420225"/>
            <a:ext cx="2955925" cy="496888"/>
          </a:xfrm>
          <a:prstGeom prst="rect">
            <a:avLst/>
          </a:prstGeom>
        </p:spPr>
        <p:txBody>
          <a:bodyPr vert="horz" wrap="square" lIns="91322" tIns="45661" rIns="91322" bIns="4566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CB423F-C3A7-4345-B851-175740C3DFE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63975" y="0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E9498A-CFCD-479F-B668-77A7B89317B0}" type="datetimeFigureOut">
              <a:rPr lang="de-DE"/>
              <a:pPr>
                <a:defRPr/>
              </a:pPr>
              <a:t>24.09.2024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590550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2" tIns="45661" rIns="91322" bIns="45661" rtlCol="0" anchor="ctr"/>
          <a:lstStyle/>
          <a:p>
            <a:pPr lvl="0"/>
            <a:endParaRPr lang="de-DE" noProof="0"/>
          </a:p>
        </p:txBody>
      </p:sp>
      <p:sp>
        <p:nvSpPr>
          <p:cNvPr id="3379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928688" y="4710113"/>
            <a:ext cx="5240337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  <a:p>
            <a:pPr lvl="0"/>
            <a:endParaRPr lang="en-US" altLang="en-US" noProof="0"/>
          </a:p>
          <a:p>
            <a:pPr lvl="0"/>
            <a:endParaRPr lang="en-US" altLang="en-US" noProof="0"/>
          </a:p>
          <a:p>
            <a:pPr lvl="0"/>
            <a:endParaRPr lang="en-US" alt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0225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63975" y="9420225"/>
            <a:ext cx="2954338" cy="496888"/>
          </a:xfrm>
          <a:prstGeom prst="rect">
            <a:avLst/>
          </a:prstGeom>
        </p:spPr>
        <p:txBody>
          <a:bodyPr vert="horz" wrap="square" lIns="91322" tIns="45661" rIns="91322" bIns="4566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117C67-C18E-41B6-AEB0-6520CF16A7FE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ts val="1600"/>
      </a:lnSpc>
      <a:spcBef>
        <a:spcPts val="8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60000" y="4320001"/>
            <a:ext cx="8428037" cy="43088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2800" b="0" baseline="0">
                <a:solidFill>
                  <a:srgbClr val="000000"/>
                </a:solidFill>
                <a:latin typeface="+mj-lt"/>
              </a:defRPr>
            </a:lvl1pPr>
            <a:lvl2pPr marL="360363" indent="0">
              <a:buNone/>
              <a:defRPr sz="2800">
                <a:latin typeface="+mj-lt"/>
              </a:defRPr>
            </a:lvl2pPr>
            <a:lvl3pPr marL="720725" indent="0">
              <a:buNone/>
              <a:defRPr sz="2800">
                <a:latin typeface="+mj-lt"/>
              </a:defRPr>
            </a:lvl3pPr>
            <a:lvl4pPr marL="1074737" indent="0">
              <a:buNone/>
              <a:defRPr sz="2800">
                <a:latin typeface="+mj-lt"/>
              </a:defRPr>
            </a:lvl4pPr>
            <a:lvl5pPr marL="1439862" indent="0">
              <a:buNone/>
              <a:defRPr sz="2800">
                <a:latin typeface="+mj-lt"/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59999" y="6120001"/>
            <a:ext cx="8431575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 alt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41871351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/>
          </p:cNvSpPr>
          <p:nvPr userDrawn="1"/>
        </p:nvSpPr>
        <p:spPr bwMode="auto">
          <a:xfrm>
            <a:off x="360363" y="6605588"/>
            <a:ext cx="7612062" cy="115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02550" algn="r"/>
              </a:tabLst>
              <a:defRPr/>
            </a:pPr>
            <a:r>
              <a:rPr lang="de-DE" altLang="de-DE" sz="75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Fußzeile bearbeiten/entfernen: Register Ansicht &gt; Folienmaster &gt; Layout 2 „Innenseite mit Fußzeile“ auswählen &gt; Fußzeile überschreiben bzw. löschen. Zurück: Ansicht &gt; Normal</a:t>
            </a:r>
          </a:p>
        </p:txBody>
      </p:sp>
      <p:sp>
        <p:nvSpPr>
          <p:cNvPr id="5" name="Foliennummernplatzhalter 3"/>
          <p:cNvSpPr txBox="1">
            <a:spLocks/>
          </p:cNvSpPr>
          <p:nvPr userDrawn="1"/>
        </p:nvSpPr>
        <p:spPr bwMode="auto">
          <a:xfrm>
            <a:off x="8170606" y="6605588"/>
            <a:ext cx="61303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de-DE" altLang="de-DE" sz="800">
                <a:solidFill>
                  <a:srgbClr val="000000"/>
                </a:solidFill>
              </a:rPr>
              <a:t> |  </a:t>
            </a:r>
            <a:fld id="{1021C079-68E6-4921-8777-B7BCE6190042}" type="slidenum">
              <a:rPr lang="de-DE" altLang="de-DE" sz="800">
                <a:solidFill>
                  <a:srgbClr val="000000"/>
                </a:solidFill>
              </a:rPr>
              <a:pPr algn="r" eaLnBrk="1" hangingPunct="1"/>
              <a:t>‹Nr.›</a:t>
            </a:fld>
            <a:endParaRPr lang="de-DE" altLang="de-DE" sz="800">
              <a:solidFill>
                <a:srgbClr val="000000"/>
              </a:solidFill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80975" indent="-180975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 sz="1800" baseline="0"/>
            </a:lvl1pPr>
            <a:lvl2pPr marL="358775" indent="-177800">
              <a:lnSpc>
                <a:spcPct val="100000"/>
              </a:lnSpc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/>
            </a:lvl2pPr>
            <a:lvl3pPr marL="539750" indent="-180975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lvl3pPr>
            <a:lvl4pPr marL="711200" indent="-171450">
              <a:lnSpc>
                <a:spcPct val="100000"/>
              </a:lnSpc>
              <a:spcAft>
                <a:spcPts val="200"/>
              </a:spcAft>
              <a:buFont typeface="Arial" panose="020B0604020202020204" pitchFamily="34" charset="0"/>
              <a:buChar char="•"/>
              <a:defRPr/>
            </a:lvl4pPr>
            <a:lvl5pPr marL="887413" indent="-171450">
              <a:lnSpc>
                <a:spcPct val="100000"/>
              </a:lnSpc>
              <a:spcAft>
                <a:spcPts val="100"/>
              </a:spcAft>
              <a:buFont typeface="Arial" panose="020B0604020202020204" pitchFamily="34" charset="0"/>
              <a:buChar char="•"/>
              <a:defRPr sz="1100"/>
            </a:lvl5pPr>
          </a:lstStyle>
          <a:p>
            <a:pPr lvl="0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60362" y="1385888"/>
            <a:ext cx="8427600" cy="70571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00000"/>
              </a:lnSpc>
              <a:buNone/>
              <a:defRPr sz="2200" b="1">
                <a:latin typeface="+mn-lt"/>
              </a:defRPr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825294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66EB96-C29E-4108-893C-CA8E45600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4AB0-AB70-47B7-8E1D-B5D8481207C7}" type="datetimeFigureOut">
              <a:rPr lang="de-DE" smtClean="0"/>
              <a:t>24.09.2024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39E8ADD-8237-46CE-BE74-4ABFD85F9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9583F8-92CD-4FAE-A565-8D606090A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65BB-1D1C-42B7-BB9E-95ABC11C39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41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263525"/>
            <a:ext cx="2476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21" r:id="rId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9pPr>
    </p:titleStyle>
    <p:bodyStyle>
      <a:lvl1pPr marL="180975" indent="-18097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SzPct val="80000"/>
        <a:buChar char="-"/>
        <a:defRPr sz="2000">
          <a:solidFill>
            <a:schemeClr val="tx1"/>
          </a:solidFill>
          <a:latin typeface="+mn-lt"/>
        </a:defRPr>
      </a:lvl2pPr>
      <a:lvl3pPr marL="895350" indent="-17462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3pPr>
      <a:lvl4pPr marL="1260475" indent="-18573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4pPr>
      <a:lvl5pPr marL="16224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5pPr>
      <a:lvl6pPr marL="20796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6pPr>
      <a:lvl7pPr marL="25368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7pPr>
      <a:lvl8pPr marL="29940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8pPr>
      <a:lvl9pPr marL="34512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750888"/>
            <a:ext cx="9144000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051" name="Line 8"/>
          <p:cNvSpPr>
            <a:spLocks noChangeShapeType="1"/>
          </p:cNvSpPr>
          <p:nvPr userDrawn="1"/>
        </p:nvSpPr>
        <p:spPr bwMode="auto">
          <a:xfrm>
            <a:off x="7938" y="855663"/>
            <a:ext cx="9144000" cy="0"/>
          </a:xfrm>
          <a:prstGeom prst="line">
            <a:avLst/>
          </a:prstGeom>
          <a:noFill/>
          <a:ln w="9525">
            <a:solidFill>
              <a:schemeClr val="accent2">
                <a:alpha val="89803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2" name="Line 8"/>
          <p:cNvSpPr>
            <a:spLocks noChangeShapeType="1"/>
          </p:cNvSpPr>
          <p:nvPr userDrawn="1"/>
        </p:nvSpPr>
        <p:spPr bwMode="auto">
          <a:xfrm>
            <a:off x="7938" y="6475413"/>
            <a:ext cx="9144000" cy="0"/>
          </a:xfrm>
          <a:prstGeom prst="line">
            <a:avLst/>
          </a:prstGeom>
          <a:noFill/>
          <a:ln w="9525">
            <a:solidFill>
              <a:srgbClr val="CBCBC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2053" name="Grafik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63525"/>
            <a:ext cx="153828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23" r:id="rId1"/>
    <p:sldLayoutId id="2147486024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9pPr>
    </p:titleStyle>
    <p:bodyStyle>
      <a:lvl1pPr marL="180975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SzPct val="80000"/>
        <a:buChar char="-"/>
        <a:defRPr sz="2000">
          <a:solidFill>
            <a:schemeClr val="tx1"/>
          </a:solidFill>
          <a:latin typeface="+mn-lt"/>
        </a:defRPr>
      </a:lvl2pPr>
      <a:lvl3pPr marL="895350" indent="-17462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3pPr>
      <a:lvl4pPr marL="1260475" indent="-18573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4pPr>
      <a:lvl5pPr marL="1622425" indent="-18256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5pPr>
      <a:lvl6pPr marL="20796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6pPr>
      <a:lvl7pPr marL="25368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7pPr>
      <a:lvl8pPr marL="29940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8pPr>
      <a:lvl9pPr marL="34512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4memory.de/tag/historische-ortsnamen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g.uni-tuebingen.de/" TargetMode="External"/><Relationship Id="rId2" Type="http://schemas.openxmlformats.org/officeDocument/2006/relationships/hyperlink" Target="https://nppm.ub.uni-tuebingen.d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 lIns="0" tIns="0" rIns="0" bIns="0" anchor="t">
            <a:spAutoFit/>
          </a:bodyPr>
          <a:lstStyle/>
          <a:p>
            <a:r>
              <a:rPr lang="de-DE">
                <a:cs typeface="Arial"/>
              </a:rPr>
              <a:t>NPPM Community-Workshop 24./25.09.2024</a:t>
            </a:r>
          </a:p>
        </p:txBody>
      </p:sp>
      <p:sp>
        <p:nvSpPr>
          <p:cNvPr id="4" name="Rechteck 3"/>
          <p:cNvSpPr/>
          <p:nvPr/>
        </p:nvSpPr>
        <p:spPr>
          <a:xfrm>
            <a:off x="360363" y="1438275"/>
            <a:ext cx="8423275" cy="2466975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360363" y="3905250"/>
            <a:ext cx="8423275" cy="144463"/>
          </a:xfrm>
          <a:prstGeom prst="rect">
            <a:avLst/>
          </a:prstGeom>
          <a:solidFill>
            <a:srgbClr val="A51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Rechteck 7"/>
          <p:cNvSpPr>
            <a:spLocks noChangeArrowheads="1"/>
          </p:cNvSpPr>
          <p:nvPr/>
        </p:nvSpPr>
        <p:spPr bwMode="auto">
          <a:xfrm>
            <a:off x="727075" y="1725613"/>
            <a:ext cx="77358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de-DE" altLang="de-DE" sz="1400" b="1">
                <a:solidFill>
                  <a:srgbClr val="808080"/>
                </a:solidFill>
                <a:latin typeface="Arial"/>
                <a:cs typeface="Arial"/>
              </a:rPr>
              <a:t>Namen, Personen und Personengruppen des Mittelalters (NPPM)</a:t>
            </a:r>
            <a:endParaRPr lang="de-DE" altLang="de-DE" sz="1400" b="1"/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3182400" y="374650"/>
            <a:ext cx="4113750" cy="16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1400"/>
              </a:lnSpc>
              <a:defRPr/>
            </a:pPr>
            <a:r>
              <a:rPr lang="de-DE" altLang="de-DE" sz="1100" b="1">
                <a:solidFill>
                  <a:srgbClr val="A51E37"/>
                </a:solidFill>
                <a:latin typeface="Arial"/>
                <a:cs typeface="Arial"/>
              </a:rPr>
              <a:t>Universitätsbibliothek</a:t>
            </a:r>
            <a:endParaRPr lang="de-DE"/>
          </a:p>
        </p:txBody>
      </p:sp>
      <p:sp>
        <p:nvSpPr>
          <p:cNvPr id="3" name="Textplatzhalter 1">
            <a:extLst>
              <a:ext uri="{FF2B5EF4-FFF2-40B4-BE49-F238E27FC236}">
                <a16:creationId xmlns:a16="http://schemas.microsoft.com/office/drawing/2014/main" id="{98F393D4-4226-34B9-8BB3-AEC3068A6B8B}"/>
              </a:ext>
            </a:extLst>
          </p:cNvPr>
          <p:cNvSpPr txBox="1">
            <a:spLocks/>
          </p:cNvSpPr>
          <p:nvPr/>
        </p:nvSpPr>
        <p:spPr>
          <a:xfrm>
            <a:off x="358923" y="4876288"/>
            <a:ext cx="8428037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de-DE" sz="2000" kern="0" dirty="0">
                <a:latin typeface="Arial"/>
                <a:cs typeface="Arial"/>
              </a:rPr>
              <a:t>Austausch II: Usability</a:t>
            </a:r>
            <a:endParaRPr lang="de-DE" sz="2000" kern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1873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2" name="Grafik 1" descr="Ein Bild, das Text, Screenshot, Software, Webseite enthält.&#10;&#10;Beschreibung automatisch generiert.">
            <a:extLst>
              <a:ext uri="{FF2B5EF4-FFF2-40B4-BE49-F238E27FC236}">
                <a16:creationId xmlns:a16="http://schemas.microsoft.com/office/drawing/2014/main" id="{8EBB0837-6453-8BA0-3B2F-6E49CE4D14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401" y="954911"/>
            <a:ext cx="7071856" cy="544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252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4026743"/>
          </a:xfrm>
        </p:spPr>
        <p:txBody>
          <a:bodyPr wrap="square" lIns="0" tIns="0" rIns="0" bIns="0" anchor="t">
            <a:spAutoFit/>
          </a:bodyPr>
          <a:lstStyle/>
          <a:p>
            <a:pPr lvl="1"/>
            <a:r>
              <a:rPr lang="de-DE" dirty="0">
                <a:cs typeface="Arial"/>
              </a:rPr>
              <a:t>Voraussetzung</a:t>
            </a:r>
            <a:endParaRPr lang="de-DE" dirty="0"/>
          </a:p>
          <a:p>
            <a:pPr lvl="2"/>
            <a:r>
              <a:rPr lang="de-DE" dirty="0">
                <a:cs typeface="Arial"/>
              </a:rPr>
              <a:t>Integration einer entsprechenden Suchplattform wie z.B. Apache </a:t>
            </a:r>
            <a:r>
              <a:rPr lang="de-DE" err="1">
                <a:cs typeface="Arial"/>
              </a:rPr>
              <a:t>Solr</a:t>
            </a:r>
            <a:r>
              <a:rPr lang="de-DE" dirty="0">
                <a:cs typeface="Arial"/>
              </a:rPr>
              <a:t> oder Elasticsearch</a:t>
            </a:r>
          </a:p>
          <a:p>
            <a:pPr lvl="3"/>
            <a:r>
              <a:rPr lang="de-DE" dirty="0">
                <a:cs typeface="Arial"/>
              </a:rPr>
              <a:t>Synchronisation MySQL =&gt; </a:t>
            </a:r>
            <a:r>
              <a:rPr lang="de-DE" err="1">
                <a:cs typeface="Arial"/>
              </a:rPr>
              <a:t>Solr</a:t>
            </a:r>
            <a:r>
              <a:rPr lang="de-DE" dirty="0">
                <a:cs typeface="Arial"/>
              </a:rPr>
              <a:t>/Elasticsearch</a:t>
            </a:r>
          </a:p>
          <a:p>
            <a:pPr lvl="2"/>
            <a:r>
              <a:rPr lang="de-DE" dirty="0">
                <a:cs typeface="Arial"/>
              </a:rPr>
              <a:t>Know-how an der UB Tübingen vorhanden (insb. bei Fachinformationsdiensten)</a:t>
            </a:r>
          </a:p>
          <a:p>
            <a:pPr lvl="2"/>
            <a:r>
              <a:rPr lang="de-DE" dirty="0">
                <a:cs typeface="Arial"/>
              </a:rPr>
              <a:t>Bedarf?</a:t>
            </a:r>
          </a:p>
          <a:p>
            <a:pPr lvl="2"/>
            <a:r>
              <a:rPr lang="de-DE" dirty="0">
                <a:cs typeface="Arial"/>
              </a:rPr>
              <a:t>Welches wären die beliebtesten Facetten?</a:t>
            </a:r>
          </a:p>
          <a:p>
            <a:pPr lvl="3"/>
            <a:r>
              <a:rPr lang="de-DE" dirty="0">
                <a:cs typeface="Arial"/>
              </a:rPr>
              <a:t>alle Vokabularien, Belegformen etc. als Facette einzurichten wäre unübersichtlich</a:t>
            </a:r>
          </a:p>
          <a:p>
            <a:pPr lvl="2"/>
            <a:r>
              <a:rPr lang="de-DE" dirty="0">
                <a:cs typeface="Arial"/>
              </a:rPr>
              <a:t>Auch eine Erweiterte Suche wie im </a:t>
            </a:r>
            <a:r>
              <a:rPr lang="de-DE" dirty="0" err="1">
                <a:cs typeface="Arial"/>
              </a:rPr>
              <a:t>IxTheo</a:t>
            </a:r>
            <a:r>
              <a:rPr lang="de-DE" dirty="0">
                <a:cs typeface="Arial"/>
              </a:rPr>
              <a:t> ermöglichen?</a:t>
            </a:r>
            <a:endParaRPr lang="de-DE" dirty="0"/>
          </a:p>
          <a:p>
            <a:pPr lvl="2"/>
            <a:r>
              <a:rPr lang="de-DE" dirty="0">
                <a:cs typeface="Arial"/>
              </a:rPr>
              <a:t>Wie würde eine Kurzanzeige aussehen?</a:t>
            </a:r>
          </a:p>
          <a:p>
            <a:pPr lvl="1"/>
            <a:r>
              <a:rPr lang="de-DE" dirty="0">
                <a:cs typeface="Arial"/>
              </a:rPr>
              <a:t>Alternativen?</a:t>
            </a:r>
          </a:p>
          <a:p>
            <a:pPr lvl="2"/>
            <a:r>
              <a:rPr lang="de-DE" dirty="0">
                <a:cs typeface="Arial"/>
              </a:rPr>
              <a:t>Falls Suche so bleibt wie heute: andere Filter/Gruppierungsmöglichkeiten?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Facettensuche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536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944122"/>
          </a:xfrm>
        </p:spPr>
        <p:txBody>
          <a:bodyPr wrap="square" lIns="0" tIns="0" rIns="0" bIns="0" anchor="t">
            <a:spAutoFit/>
          </a:bodyPr>
          <a:lstStyle/>
          <a:p>
            <a:pPr lvl="1"/>
            <a:r>
              <a:rPr lang="de-DE" sz="1400" dirty="0">
                <a:cs typeface="Arial"/>
              </a:rPr>
              <a:t>Visualisierung von Einzelbelegen in Arealen</a:t>
            </a:r>
          </a:p>
          <a:p>
            <a:pPr lvl="1"/>
            <a:r>
              <a:rPr lang="de-DE" sz="1400" dirty="0">
                <a:cs typeface="Arial"/>
              </a:rPr>
              <a:t>Suche nach Areal einschränken</a:t>
            </a:r>
            <a:endParaRPr lang="de-DE" dirty="0">
              <a:cs typeface="Arial"/>
            </a:endParaRPr>
          </a:p>
          <a:p>
            <a:pPr lvl="1"/>
            <a:r>
              <a:rPr lang="de-DE" sz="1400" dirty="0">
                <a:cs typeface="Arial"/>
              </a:rPr>
              <a:t>Ggf. Sogar eigene Geo-Koordinaten angeben / auf Karte auswählen?</a:t>
            </a:r>
          </a:p>
          <a:p>
            <a:pPr lvl="1"/>
            <a:r>
              <a:rPr lang="de-DE" sz="1400" dirty="0">
                <a:cs typeface="Arial"/>
              </a:rPr>
              <a:t>Beispiel-Ansicht aus Mapping </a:t>
            </a:r>
            <a:r>
              <a:rPr lang="de-DE" sz="1400" dirty="0" err="1">
                <a:cs typeface="Arial"/>
              </a:rPr>
              <a:t>Medieval</a:t>
            </a:r>
            <a:r>
              <a:rPr lang="de-DE" sz="1400" dirty="0">
                <a:cs typeface="Arial"/>
              </a:rPr>
              <a:t> </a:t>
            </a:r>
            <a:r>
              <a:rPr lang="de-DE" sz="1400" dirty="0" err="1">
                <a:cs typeface="Arial"/>
              </a:rPr>
              <a:t>Peoples</a:t>
            </a:r>
            <a:r>
              <a:rPr lang="de-DE" sz="1400" dirty="0">
                <a:cs typeface="Arial"/>
              </a:rPr>
              <a:t> (MMP)</a:t>
            </a: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Geografische Suche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36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2" name="Grafik 1" descr="Ein Bild, das Text, Erde, Wasser, Welt enthält.&#10;&#10;Beschreibung automatisch generiert.">
            <a:extLst>
              <a:ext uri="{FF2B5EF4-FFF2-40B4-BE49-F238E27FC236}">
                <a16:creationId xmlns:a16="http://schemas.microsoft.com/office/drawing/2014/main" id="{88AA3A29-C820-5479-7DD6-8DE398993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64" y="868101"/>
            <a:ext cx="6989672" cy="557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781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995692"/>
          </a:xfrm>
        </p:spPr>
        <p:txBody>
          <a:bodyPr wrap="square" lIns="0" tIns="0" rIns="0" bIns="0" anchor="t">
            <a:spAutoFit/>
          </a:bodyPr>
          <a:lstStyle/>
          <a:p>
            <a:pPr lvl="1"/>
            <a:r>
              <a:rPr lang="de-DE" dirty="0">
                <a:cs typeface="Arial"/>
              </a:rPr>
              <a:t>Vokabular mit historischen Ortsnamen</a:t>
            </a:r>
          </a:p>
          <a:p>
            <a:pPr lvl="2"/>
            <a:r>
              <a:rPr lang="de-DE" dirty="0">
                <a:cs typeface="Arial"/>
              </a:rPr>
              <a:t>Wichtig: Geo-Koordinaten können sich über die Zeit ändern! Wie genau bildet man das ab bzw. was nimmt man als Referenz?</a:t>
            </a:r>
          </a:p>
          <a:p>
            <a:pPr lvl="2"/>
            <a:r>
              <a:rPr lang="de-DE" dirty="0">
                <a:ea typeface="+mn-lt"/>
                <a:cs typeface="+mn-lt"/>
                <a:hlinkClick r:id="rId2"/>
              </a:rPr>
              <a:t>https://4memory.de/tag/historische-ortsnamen/</a:t>
            </a:r>
            <a:endParaRPr lang="de-DE">
              <a:ea typeface="+mn-lt"/>
              <a:cs typeface="+mn-lt"/>
            </a:endParaRPr>
          </a:p>
          <a:p>
            <a:pPr lvl="2"/>
            <a:r>
              <a:rPr lang="de-DE" err="1">
                <a:cs typeface="Arial"/>
              </a:rPr>
              <a:t>Geonames</a:t>
            </a:r>
            <a:r>
              <a:rPr lang="de-DE" dirty="0">
                <a:cs typeface="Arial"/>
              </a:rPr>
              <a:t>?</a:t>
            </a:r>
          </a:p>
          <a:p>
            <a:pPr lvl="2"/>
            <a:r>
              <a:rPr lang="de-DE" dirty="0">
                <a:cs typeface="Arial"/>
              </a:rPr>
              <a:t>MMP + Horizon-Projekt</a:t>
            </a:r>
            <a:endParaRPr lang="de-DE" dirty="0"/>
          </a:p>
          <a:p>
            <a:pPr lvl="2"/>
            <a:r>
              <a:rPr lang="de-DE" dirty="0">
                <a:cs typeface="Arial"/>
              </a:rPr>
              <a:t>OGC (Open </a:t>
            </a:r>
            <a:r>
              <a:rPr lang="de-DE" dirty="0" err="1">
                <a:cs typeface="Arial"/>
              </a:rPr>
              <a:t>Geospatial</a:t>
            </a:r>
            <a:r>
              <a:rPr lang="de-DE" dirty="0">
                <a:cs typeface="Arial"/>
              </a:rPr>
              <a:t> </a:t>
            </a:r>
            <a:r>
              <a:rPr lang="de-DE" dirty="0" err="1">
                <a:cs typeface="Arial"/>
              </a:rPr>
              <a:t>Consortium</a:t>
            </a:r>
            <a:r>
              <a:rPr lang="de-DE" dirty="0">
                <a:cs typeface="Arial"/>
              </a:rPr>
              <a:t>)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Geografische Suche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907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908489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400" dirty="0">
                <a:latin typeface="Arial"/>
                <a:cs typeface="Arial"/>
              </a:rPr>
              <a:t>Das Vorkommen der Namen Ludwig (2.094mal in 269 Varianten ) sagt für sich genommen nichts oder nur wenig über die Personen aus, die mit diesem Namen bezeichnet sind. </a:t>
            </a:r>
          </a:p>
          <a:p>
            <a:r>
              <a:rPr lang="de-DE" sz="1400" dirty="0">
                <a:latin typeface="Arial"/>
                <a:cs typeface="Arial"/>
              </a:rPr>
              <a:t>Nicht in allen 2.094 Zeugnissen des Namens Ludwig (und der Namenvarianten) ist etwa Ludwig der Fromme (+840) gemeint, selbst wenn das Amt (</a:t>
            </a:r>
            <a:r>
              <a:rPr lang="de-DE" sz="1400" i="1" err="1">
                <a:latin typeface="Arial"/>
                <a:cs typeface="Arial"/>
              </a:rPr>
              <a:t>rex</a:t>
            </a:r>
            <a:r>
              <a:rPr lang="de-DE" sz="1400" dirty="0">
                <a:latin typeface="Arial"/>
                <a:cs typeface="Arial"/>
              </a:rPr>
              <a:t>) hinzugefügt ist.</a:t>
            </a:r>
          </a:p>
          <a:p>
            <a:r>
              <a:rPr lang="de-DE" sz="1400" dirty="0">
                <a:latin typeface="Arial"/>
                <a:cs typeface="Arial"/>
              </a:rPr>
              <a:t>Es könnte sich auch um Ludwig den Deutschen (843-876), Ludwig II. von Italien (+875) und Ludwig den Stammler (+879) handeln. </a:t>
            </a:r>
          </a:p>
          <a:p>
            <a:r>
              <a:rPr lang="de-DE" sz="1400" dirty="0">
                <a:latin typeface="Arial"/>
                <a:cs typeface="Arial"/>
              </a:rPr>
              <a:t>Wenn aber im selben Eintrag eine seiner beiden Frauen (Irmingard, Judith) erwähnt ist, besteht größte Wahrscheinlichkeit, dass Ludwig der Fromme und seine Ehefrauen gemeint sind.</a:t>
            </a: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Gruppensuche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233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4FDBC85-EEA1-432E-93E1-350853C35076}"/>
              </a:ext>
            </a:extLst>
          </p:cNvPr>
          <p:cNvSpPr/>
          <p:nvPr/>
        </p:nvSpPr>
        <p:spPr>
          <a:xfrm>
            <a:off x="4773937" y="1063935"/>
            <a:ext cx="3900882" cy="299626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600" dirty="0">
                <a:latin typeface="Arial"/>
                <a:ea typeface="Calibri" panose="020F0502020204030204" pitchFamily="34" charset="0"/>
                <a:cs typeface="Times New Roman"/>
              </a:rPr>
              <a:t>Personengruppen um die Familie König Heinrichs I.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600" dirty="0">
                <a:latin typeface="Arial"/>
                <a:ea typeface="Calibri" panose="020F0502020204030204" pitchFamily="34" charset="0"/>
                <a:cs typeface="Times New Roman"/>
              </a:rPr>
              <a:t>in der Gedenküberlieferung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de-DE" sz="1600" dirty="0">
                <a:latin typeface="Arial"/>
                <a:ea typeface="Calibri" panose="020F0502020204030204" pitchFamily="34" charset="0"/>
                <a:cs typeface="Times New Roman"/>
              </a:rPr>
              <a:t>Reichenauer Verbrüderungsbuch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600" dirty="0">
                <a:latin typeface="Arial"/>
                <a:ea typeface="Calibri" panose="020F0502020204030204" pitchFamily="34" charset="0"/>
                <a:cs typeface="Times New Roman"/>
              </a:rPr>
              <a:t>Die Liste wird angeführt von König Heinrich und seiner Frau Mathilde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600" dirty="0">
                <a:latin typeface="Arial"/>
                <a:ea typeface="Calibri" panose="020F0502020204030204" pitchFamily="34" charset="0"/>
                <a:cs typeface="Times New Roman"/>
              </a:rPr>
              <a:t>Der Name „</a:t>
            </a:r>
            <a:r>
              <a:rPr lang="de-DE" sz="1600" err="1">
                <a:latin typeface="Arial"/>
                <a:ea typeface="Calibri" panose="020F0502020204030204" pitchFamily="34" charset="0"/>
                <a:cs typeface="Times New Roman"/>
              </a:rPr>
              <a:t>Friderun</a:t>
            </a:r>
            <a:r>
              <a:rPr lang="de-DE" sz="1600" dirty="0">
                <a:latin typeface="Arial"/>
                <a:ea typeface="Calibri" panose="020F0502020204030204" pitchFamily="34" charset="0"/>
                <a:cs typeface="Times New Roman"/>
              </a:rPr>
              <a:t>“ wird hier an 29. Stelle genannt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Grafik 7" descr="https://www.dmgh.de/mgh_libri_mem_n_s_1/img/150/mgh_libri_mem_n_s_1_00414.jpg">
            <a:extLst>
              <a:ext uri="{FF2B5EF4-FFF2-40B4-BE49-F238E27FC236}">
                <a16:creationId xmlns:a16="http://schemas.microsoft.com/office/drawing/2014/main" id="{F4D3F5A2-61AA-C552-029C-2D66B4419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08" y="876662"/>
            <a:ext cx="4219575" cy="5673765"/>
          </a:xfrm>
          <a:prstGeom prst="rect">
            <a:avLst/>
          </a:prstGeom>
        </p:spPr>
      </p:pic>
      <p:sp>
        <p:nvSpPr>
          <p:cNvPr id="11" name="Pfeil: nach links 10">
            <a:extLst>
              <a:ext uri="{FF2B5EF4-FFF2-40B4-BE49-F238E27FC236}">
                <a16:creationId xmlns:a16="http://schemas.microsoft.com/office/drawing/2014/main" id="{83985F04-C141-4759-AD9B-B0847000A6E4}"/>
              </a:ext>
            </a:extLst>
          </p:cNvPr>
          <p:cNvSpPr/>
          <p:nvPr/>
        </p:nvSpPr>
        <p:spPr>
          <a:xfrm>
            <a:off x="3568941" y="4749425"/>
            <a:ext cx="444689" cy="1973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0923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795911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Welche Personen bzw. Namen tauchen typischerweise gemeinsam auf?</a:t>
            </a:r>
          </a:p>
          <a:p>
            <a:pPr lvl="1"/>
            <a:r>
              <a:rPr lang="de-DE" sz="1400" dirty="0">
                <a:cs typeface="Arial"/>
              </a:rPr>
              <a:t>Beispiele: Gib eine Gruppe mit mehreren Namen ein und ermittle in welchen Quellen sie gemeinsam vorkommen</a:t>
            </a:r>
          </a:p>
          <a:p>
            <a:pPr lvl="2"/>
            <a:r>
              <a:rPr lang="de-DE" dirty="0">
                <a:cs typeface="Arial"/>
              </a:rPr>
              <a:t>"Nebeneinander" z.B. mittels Seitenzahl/Rasterangabe falls verfügbar</a:t>
            </a:r>
          </a:p>
          <a:p>
            <a:pPr lvl="2"/>
            <a:r>
              <a:rPr lang="de-DE" dirty="0">
                <a:cs typeface="Arial"/>
              </a:rPr>
              <a:t>Weiter einschränken, z.B. mit Zeitfenster + weiteren Angaben</a:t>
            </a:r>
          </a:p>
          <a:p>
            <a:pPr lvl="2"/>
            <a:r>
              <a:rPr lang="de-DE" dirty="0">
                <a:cs typeface="Arial"/>
              </a:rPr>
              <a:t>Ggf. Mit einer ausgewählten Person statt einem Namen als Referenzpunkt?</a:t>
            </a:r>
            <a:endParaRPr lang="de-DE" dirty="0"/>
          </a:p>
          <a:p>
            <a:pPr lvl="1"/>
            <a:r>
              <a:rPr lang="de-DE" sz="1400" dirty="0">
                <a:cs typeface="Arial"/>
              </a:rPr>
              <a:t>Suche nach Personen um 850, welche Gruppen gibt es die hier vorkommen?</a:t>
            </a:r>
          </a:p>
          <a:p>
            <a:pPr lvl="2"/>
            <a:r>
              <a:rPr lang="de-DE" dirty="0">
                <a:cs typeface="Arial"/>
              </a:rPr>
              <a:t>Vorsicht: Voraussichtlich schlechte Performance bei Live-Abfrage</a:t>
            </a:r>
          </a:p>
          <a:p>
            <a:pPr lvl="2"/>
            <a:r>
              <a:rPr lang="de-DE" dirty="0">
                <a:cs typeface="Arial"/>
              </a:rPr>
              <a:t>Daten müssten ggf. nachts auf Basis festzulegender Kriterien aufbereitet werden, um eine entsprechend schnelle Suche zu ermöglichen.</a:t>
            </a:r>
          </a:p>
          <a:p>
            <a:pPr lvl="2"/>
            <a:r>
              <a:rPr lang="de-DE" dirty="0">
                <a:cs typeface="Arial"/>
              </a:rPr>
              <a:t>Gibt es konkretere Kriterien? (Gruppengrößen, ...?)</a:t>
            </a: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Gruppensuche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065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3856038" cy="2313454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Lassen sich Beziehungen zwischen Personen automatisiert bestimmen und ggf. sogar visualisieren?</a:t>
            </a:r>
          </a:p>
          <a:p>
            <a:r>
              <a:rPr lang="de-DE" sz="1600" dirty="0" err="1">
                <a:cs typeface="Arial"/>
              </a:rPr>
              <a:t>Social</a:t>
            </a:r>
            <a:r>
              <a:rPr lang="de-DE" sz="1600" dirty="0">
                <a:cs typeface="Arial"/>
              </a:rPr>
              <a:t> Network Analysis (SNA)</a:t>
            </a:r>
          </a:p>
          <a:p>
            <a:r>
              <a:rPr lang="de-DE" sz="1600" dirty="0">
                <a:cs typeface="Arial"/>
              </a:rPr>
              <a:t>Verweis auf Prof. Vogeler?</a:t>
            </a: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Netzwerke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10" name="Grafik 9" descr="Ein Bild, das Diagramm, Karte, Kreis, Entwurf enthält.&#10;&#10;Beschreibung automatisch generiert.">
            <a:extLst>
              <a:ext uri="{FF2B5EF4-FFF2-40B4-BE49-F238E27FC236}">
                <a16:creationId xmlns:a16="http://schemas.microsoft.com/office/drawing/2014/main" id="{051DA81E-A6CF-8D75-234A-67E58B04B4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395" y="2094270"/>
            <a:ext cx="4215273" cy="348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04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282950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Eingeloggter Bereich für Datenpflege, Administration</a:t>
            </a:r>
          </a:p>
          <a:p>
            <a:r>
              <a:rPr lang="de-DE" sz="1600" dirty="0">
                <a:cs typeface="Arial"/>
              </a:rPr>
              <a:t>Bleibt in 1. Förderphase so, wird nicht wesentlich überarbeitet</a:t>
            </a:r>
            <a:endParaRPr lang="de-DE" dirty="0">
              <a:cs typeface="Arial"/>
            </a:endParaRPr>
          </a:p>
          <a:p>
            <a:r>
              <a:rPr lang="de-DE" sz="1600" dirty="0">
                <a:cs typeface="Arial"/>
              </a:rPr>
              <a:t>Welche Änderungen sind hier notwendig?</a:t>
            </a:r>
          </a:p>
          <a:p>
            <a:pPr lvl="1"/>
            <a:r>
              <a:rPr lang="de-DE" sz="1400" dirty="0">
                <a:cs typeface="Arial"/>
              </a:rPr>
              <a:t>Übersichtlichere Eingabemasken</a:t>
            </a:r>
          </a:p>
          <a:p>
            <a:pPr lvl="1"/>
            <a:r>
              <a:rPr lang="de-DE" sz="1400" dirty="0">
                <a:cs typeface="Arial"/>
              </a:rPr>
              <a:t>Weitere Suchmöglichkeiten?</a:t>
            </a:r>
          </a:p>
          <a:p>
            <a:pPr lvl="1"/>
            <a:r>
              <a:rPr lang="de-DE" sz="1400" dirty="0" err="1">
                <a:cs typeface="Arial"/>
              </a:rPr>
              <a:t>Bereinigungs</a:t>
            </a:r>
            <a:r>
              <a:rPr lang="de-DE" sz="1400" dirty="0">
                <a:cs typeface="Arial"/>
              </a:rPr>
              <a:t>/Datenpflege-Tools?</a:t>
            </a:r>
          </a:p>
          <a:p>
            <a:pPr lvl="1"/>
            <a:r>
              <a:rPr lang="de-DE" sz="1400" dirty="0">
                <a:cs typeface="Arial"/>
              </a:rPr>
              <a:t>Statistiken?</a:t>
            </a:r>
          </a:p>
          <a:p>
            <a:pPr lvl="1"/>
            <a:r>
              <a:rPr lang="de-DE" sz="1400" dirty="0">
                <a:cs typeface="Arial"/>
              </a:rPr>
              <a:t>...</a:t>
            </a: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Hinweise zum Backend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960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4888518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Kurze Wiederholung von gestern:</a:t>
            </a:r>
          </a:p>
          <a:p>
            <a:pPr lvl="1"/>
            <a:r>
              <a:rPr lang="de-DE" sz="1400" err="1">
                <a:cs typeface="Arial"/>
              </a:rPr>
              <a:t>NeG</a:t>
            </a:r>
            <a:r>
              <a:rPr lang="de-DE" sz="1400" dirty="0">
                <a:cs typeface="Arial"/>
              </a:rPr>
              <a:t> wird überarbeitet zu NPPM</a:t>
            </a:r>
            <a:endParaRPr lang="de-DE">
              <a:cs typeface="Arial"/>
            </a:endParaRPr>
          </a:p>
          <a:p>
            <a:pPr lvl="1"/>
            <a:r>
              <a:rPr lang="de-DE" sz="1400" dirty="0">
                <a:cs typeface="Arial"/>
              </a:rPr>
              <a:t>Anwendung des Uni Tübingen Layouts</a:t>
            </a:r>
          </a:p>
          <a:p>
            <a:pPr lvl="1"/>
            <a:r>
              <a:rPr lang="de-DE" sz="1400" dirty="0">
                <a:cs typeface="Arial"/>
              </a:rPr>
              <a:t>Aktuelle NPPM Website ist nur ein Prototyp der </a:t>
            </a:r>
            <a:r>
              <a:rPr lang="de-DE" sz="1400" dirty="0" err="1">
                <a:cs typeface="Arial"/>
              </a:rPr>
              <a:t>NeG</a:t>
            </a:r>
            <a:r>
              <a:rPr lang="de-DE" sz="1400" dirty="0">
                <a:cs typeface="Arial"/>
              </a:rPr>
              <a:t> + DMP abfragt!</a:t>
            </a:r>
          </a:p>
          <a:p>
            <a:pPr lvl="2"/>
            <a:r>
              <a:rPr lang="de-DE" dirty="0">
                <a:cs typeface="Arial"/>
                <a:hlinkClick r:id="rId2"/>
              </a:rPr>
              <a:t>https://nppm.ub.uni-tuebingen.de</a:t>
            </a:r>
            <a:endParaRPr lang="de-DE" sz="1200">
              <a:cs typeface="Arial"/>
            </a:endParaRPr>
          </a:p>
          <a:p>
            <a:pPr lvl="1"/>
            <a:r>
              <a:rPr lang="de-DE" sz="1400" dirty="0">
                <a:cs typeface="Arial"/>
              </a:rPr>
              <a:t>Nicht vergessen: Aktuelle separate Einstiegsseite wird integriert</a:t>
            </a:r>
          </a:p>
          <a:p>
            <a:pPr lvl="2"/>
            <a:r>
              <a:rPr lang="de-DE" sz="1200" dirty="0">
                <a:ea typeface="+mn-lt"/>
                <a:cs typeface="+mn-lt"/>
                <a:hlinkClick r:id="rId3"/>
              </a:rPr>
              <a:t>https://www.neg.uni-tuebingen.de/</a:t>
            </a:r>
            <a:endParaRPr lang="de-DE" sz="120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r>
              <a:rPr lang="de-DE" sz="1600" dirty="0">
                <a:cs typeface="Arial"/>
              </a:rPr>
              <a:t>=&gt; Die große Frage: Wie geht es weiter, nachdem diese Arbeiten abgeschlossen sind?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Überarbeitung Aktuelle Förderperiode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25450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7" name="Grafik 6" descr="Ein Bild, das Text, Screenshot, Software, Computersymbol enthält.&#10;&#10;Beschreibung automatisch generiert.">
            <a:extLst>
              <a:ext uri="{FF2B5EF4-FFF2-40B4-BE49-F238E27FC236}">
                <a16:creationId xmlns:a16="http://schemas.microsoft.com/office/drawing/2014/main" id="{2A6523E7-97F9-7A57-BD3D-E04B2283F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484" y="873709"/>
            <a:ext cx="6125539" cy="557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226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113673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Was kann das Frontend / Backend heute nicht, was es Zukunft unbedingt können sollte?</a:t>
            </a:r>
          </a:p>
          <a:p>
            <a:r>
              <a:rPr lang="de-DE" sz="1600" dirty="0">
                <a:cs typeface="Arial"/>
              </a:rPr>
              <a:t>Welche weiteren Funktionen sollte die Datenbank NPPM aus Sicht anderer Projekte bieten?</a:t>
            </a:r>
            <a:endParaRPr lang="de-DE">
              <a:cs typeface="Arial"/>
            </a:endParaRPr>
          </a:p>
          <a:p>
            <a:r>
              <a:rPr lang="de-DE" sz="1600" dirty="0">
                <a:cs typeface="Arial"/>
              </a:rPr>
              <a:t>Welche weiteren Abfragen und Suchen sind notwendig?</a:t>
            </a:r>
          </a:p>
          <a:p>
            <a:r>
              <a:rPr lang="de-DE" sz="1600" dirty="0">
                <a:cs typeface="Arial"/>
              </a:rPr>
              <a:t>Welche "Use Cases" sind üblich / wichtig die noch nicht diskutiert wurden?</a:t>
            </a:r>
          </a:p>
          <a:p>
            <a:r>
              <a:rPr lang="de-DE" sz="1600" dirty="0">
                <a:cs typeface="Arial"/>
              </a:rPr>
              <a:t>(Abgrenzung: Auf das Thema Prompts, Chatbots, etc. gehen wir im letzten Block ein).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Fragestellung / Diskussion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8140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169825"/>
          </a:xfrm>
        </p:spPr>
        <p:txBody>
          <a:bodyPr wrap="square" lIns="0" tIns="0" rIns="0" bIns="0" anchor="t">
            <a:spAutoFit/>
          </a:bodyPr>
          <a:lstStyle/>
          <a:p>
            <a:pPr lvl="1"/>
            <a:r>
              <a:rPr lang="de-DE">
                <a:cs typeface="Arial"/>
              </a:rPr>
              <a:t>Fragen? Anmerkungen?</a:t>
            </a:r>
          </a:p>
          <a:p>
            <a:pPr lvl="1"/>
            <a:endParaRPr lang="de-DE">
              <a:cs typeface="Arial"/>
            </a:endParaRPr>
          </a:p>
          <a:p>
            <a:pPr lvl="1"/>
            <a:endParaRPr lang="de-DE">
              <a:cs typeface="Arial"/>
            </a:endParaRPr>
          </a:p>
          <a:p>
            <a:pPr lvl="2"/>
            <a:endParaRPr lang="de-DE">
              <a:cs typeface="Arial"/>
            </a:endParaRPr>
          </a:p>
          <a:p>
            <a:pPr lvl="3"/>
            <a:endParaRPr lang="de-DE">
              <a:cs typeface="Arial"/>
            </a:endParaRPr>
          </a:p>
          <a:p>
            <a:pPr lvl="3"/>
            <a:endParaRPr lang="de-DE">
              <a:cs typeface="Arial"/>
            </a:endParaRPr>
          </a:p>
          <a:p>
            <a:pPr lvl="2"/>
            <a:endParaRPr lang="de-DE">
              <a:cs typeface="Arial"/>
            </a:endParaRPr>
          </a:p>
          <a:p>
            <a:pPr lvl="1"/>
            <a:endParaRPr lang="de-DE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Verschiedenes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DD3429B-2ED4-C091-545D-E248CFA7DF66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199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313454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Erster Prototyp von </a:t>
            </a:r>
            <a:r>
              <a:rPr lang="de-DE" sz="1600" dirty="0" err="1">
                <a:cs typeface="Arial"/>
              </a:rPr>
              <a:t>NeG</a:t>
            </a:r>
            <a:r>
              <a:rPr lang="de-DE" sz="1600" dirty="0">
                <a:cs typeface="Arial"/>
              </a:rPr>
              <a:t> im Uni-Tübingen </a:t>
            </a:r>
            <a:r>
              <a:rPr lang="de-DE" sz="1600" dirty="0" err="1">
                <a:cs typeface="Arial"/>
              </a:rPr>
              <a:t>layout</a:t>
            </a:r>
            <a:r>
              <a:rPr lang="de-DE" sz="1600" dirty="0">
                <a:cs typeface="Arial"/>
              </a:rPr>
              <a:t> auf Entwicklermaschinen verfügbar</a:t>
            </a:r>
            <a:br>
              <a:rPr lang="de-DE" sz="1600" dirty="0">
                <a:cs typeface="Arial"/>
              </a:rPr>
            </a:br>
            <a:r>
              <a:rPr lang="de-DE" sz="1600" dirty="0">
                <a:cs typeface="Arial"/>
              </a:rPr>
              <a:t>(wird noch weiterentwickelt)</a:t>
            </a:r>
          </a:p>
          <a:p>
            <a:r>
              <a:rPr lang="de-DE" sz="1600" dirty="0">
                <a:cs typeface="Arial"/>
              </a:rPr>
              <a:t>Kurze Demo =&gt; das wird bis Ende der aktuellen Förderphase (mit weiteren Anpassungen) live gehen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Überarbeitung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782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11" name="Grafik 10" descr="Ein Bild, das Text, Screenshot, Schrift, Brief enthält.&#10;&#10;Beschreibung automatisch generiert.">
            <a:extLst>
              <a:ext uri="{FF2B5EF4-FFF2-40B4-BE49-F238E27FC236}">
                <a16:creationId xmlns:a16="http://schemas.microsoft.com/office/drawing/2014/main" id="{52DA0D72-28EF-9845-8A1B-EB459AA09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20"/>
            <a:ext cx="9144000" cy="655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80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4E248BF8-79EF-0D21-79CC-3188BE4E9A67}"/>
              </a:ext>
            </a:extLst>
          </p:cNvPr>
          <p:cNvSpPr txBox="1">
            <a:spLocks/>
          </p:cNvSpPr>
          <p:nvPr/>
        </p:nvSpPr>
        <p:spPr>
          <a:xfrm>
            <a:off x="360362" y="1385888"/>
            <a:ext cx="8427600" cy="70571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1338" indent="-18097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80000"/>
              <a:buChar char="-"/>
              <a:defRPr sz="2000">
                <a:solidFill>
                  <a:schemeClr val="tx1"/>
                </a:solidFill>
                <a:latin typeface="+mn-lt"/>
              </a:defRPr>
            </a:lvl2pPr>
            <a:lvl3pPr marL="895350" indent="-17462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260475" indent="-185738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1622425" indent="-182563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5pPr>
            <a:lvl6pPr marL="20796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25368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9940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34512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>
                <a:cs typeface="Arial"/>
              </a:rPr>
              <a:t>&lt;Neues Layout übers Netzwerk auf Entwicklermaschine zeigen&gt;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2072229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169825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Uni Tübingen Layout: Vom Grundsatz her so auf Dauer akzeptabel?</a:t>
            </a:r>
            <a:endParaRPr lang="de-DE" dirty="0"/>
          </a:p>
          <a:p>
            <a:r>
              <a:rPr lang="de-DE" sz="1600" dirty="0">
                <a:cs typeface="Arial"/>
              </a:rPr>
              <a:t>Menüstruktur (auch nach Zusammenführung mit externer Startseite)</a:t>
            </a:r>
          </a:p>
          <a:p>
            <a:r>
              <a:rPr lang="de-DE" sz="1600" dirty="0">
                <a:cs typeface="Arial"/>
              </a:rPr>
              <a:t>Allgemeine Informationen zum Projekt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>
                <a:cs typeface="Arial"/>
              </a:rPr>
              <a:t>Theme</a:t>
            </a:r>
            <a:r>
              <a:rPr lang="de-DE" dirty="0">
                <a:cs typeface="Arial"/>
              </a:rPr>
              <a:t> / Menüstruktur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451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642023"/>
          </a:xfrm>
        </p:spPr>
        <p:txBody>
          <a:bodyPr wrap="square" lIns="0" tIns="0" rIns="0" bIns="0" anchor="t">
            <a:spAutoFit/>
          </a:bodyPr>
          <a:lstStyle/>
          <a:p>
            <a:pPr lvl="1"/>
            <a:r>
              <a:rPr lang="de-DE" dirty="0">
                <a:cs typeface="Arial"/>
              </a:rPr>
              <a:t>Datenebenen</a:t>
            </a:r>
            <a:endParaRPr lang="de-DE" dirty="0"/>
          </a:p>
          <a:p>
            <a:pPr lvl="2"/>
            <a:r>
              <a:rPr lang="de-DE" dirty="0">
                <a:cs typeface="Arial"/>
              </a:rPr>
              <a:t>Vokabularien werden einzeln noch gar nicht angezeigt – notwendig?</a:t>
            </a:r>
          </a:p>
          <a:p>
            <a:pPr lvl="2"/>
            <a:r>
              <a:rPr lang="de-DE" dirty="0">
                <a:cs typeface="Arial"/>
              </a:rPr>
              <a:t>Quellen</a:t>
            </a:r>
          </a:p>
          <a:p>
            <a:pPr lvl="2"/>
            <a:r>
              <a:rPr lang="de-DE" dirty="0">
                <a:cs typeface="Arial"/>
              </a:rPr>
              <a:t>Namen</a:t>
            </a:r>
          </a:p>
          <a:p>
            <a:pPr lvl="2"/>
            <a:r>
              <a:rPr lang="de-DE" dirty="0">
                <a:cs typeface="Arial"/>
              </a:rPr>
              <a:t>Einzelbelege</a:t>
            </a:r>
          </a:p>
          <a:p>
            <a:pPr lvl="2"/>
            <a:r>
              <a:rPr lang="de-DE" dirty="0">
                <a:cs typeface="Arial"/>
              </a:rPr>
              <a:t>Personen</a:t>
            </a:r>
          </a:p>
          <a:p>
            <a:pPr lvl="1"/>
            <a:r>
              <a:rPr lang="de-DE" dirty="0">
                <a:cs typeface="Arial"/>
              </a:rPr>
              <a:t>Wünsche für zusätzliche Felder, die es noch nicht gibt</a:t>
            </a:r>
            <a:br>
              <a:rPr lang="de-DE" dirty="0">
                <a:cs typeface="Arial"/>
              </a:rPr>
            </a:br>
            <a:r>
              <a:rPr lang="de-DE" dirty="0">
                <a:cs typeface="Arial"/>
              </a:rPr>
              <a:t>(oder nur im Backend angezeigt werden)</a:t>
            </a:r>
          </a:p>
          <a:p>
            <a:pPr lvl="1"/>
            <a:r>
              <a:rPr lang="de-DE" dirty="0">
                <a:cs typeface="Arial"/>
              </a:rPr>
              <a:t>Suche / Suchergebnis überarbeiten? (Beispiel Facettensuche)</a:t>
            </a:r>
            <a:endParaRPr lang="de-DE" dirty="0"/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>
                <a:cs typeface="Arial"/>
              </a:rPr>
              <a:t>Entities</a:t>
            </a:r>
            <a:endParaRPr lang="de-DE" dirty="0" err="1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0988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708160"/>
          </a:xfrm>
        </p:spPr>
        <p:txBody>
          <a:bodyPr wrap="square" lIns="0" tIns="0" rIns="0" bIns="0" anchor="t">
            <a:spAutoFit/>
          </a:bodyPr>
          <a:lstStyle/>
          <a:p>
            <a:pPr lvl="1"/>
            <a:r>
              <a:rPr lang="de-DE" sz="1400" dirty="0">
                <a:cs typeface="Arial"/>
              </a:rPr>
              <a:t>Dynamische Einschränkung von Suchergebnissen über Facetten</a:t>
            </a:r>
          </a:p>
          <a:p>
            <a:pPr lvl="1"/>
            <a:r>
              <a:rPr lang="de-DE" sz="1400" dirty="0">
                <a:cs typeface="Arial"/>
              </a:rPr>
              <a:t>Beispiel Index </a:t>
            </a:r>
            <a:r>
              <a:rPr lang="de-DE" sz="1400" dirty="0" err="1">
                <a:cs typeface="Arial"/>
              </a:rPr>
              <a:t>Theologicus</a:t>
            </a:r>
            <a:r>
              <a:rPr lang="de-DE" sz="1400" dirty="0">
                <a:cs typeface="Arial"/>
              </a:rPr>
              <a:t> (Internationale Bibliografie für Theologie und Religionswissenschaft)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Facettensuche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4753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5" name="Grafik 4" descr="Ein Bild, das Text, Screenshot, Software, Webseite enthält.&#10;&#10;Beschreibung automatisch generiert.">
            <a:extLst>
              <a:ext uri="{FF2B5EF4-FFF2-40B4-BE49-F238E27FC236}">
                <a16:creationId xmlns:a16="http://schemas.microsoft.com/office/drawing/2014/main" id="{73DD4156-0E71-0794-329E-AA1028C6F5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778" y="858456"/>
            <a:ext cx="6704952" cy="559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13090"/>
      </p:ext>
    </p:extLst>
  </p:cSld>
  <p:clrMapOvr>
    <a:masterClrMapping/>
  </p:clrMapOvr>
</p:sld>
</file>

<file path=ppt/theme/theme1.xml><?xml version="1.0" encoding="utf-8"?>
<a:theme xmlns:a="http://schemas.openxmlformats.org/drawingml/2006/main" name="Titelseite - Master">
  <a:themeElements>
    <a:clrScheme name="UT-Titel - Text schwarz">
      <a:dk1>
        <a:srgbClr val="000000"/>
      </a:dk1>
      <a:lt1>
        <a:srgbClr val="FFFFFF"/>
      </a:lt1>
      <a:dk2>
        <a:srgbClr val="A51E37"/>
      </a:dk2>
      <a:lt2>
        <a:srgbClr val="2D2015"/>
      </a:lt2>
      <a:accent1>
        <a:srgbClr val="ADB3B7"/>
      </a:accent1>
      <a:accent2>
        <a:srgbClr val="B4A069"/>
      </a:accent2>
      <a:accent3>
        <a:srgbClr val="FFFFFF"/>
      </a:accent3>
      <a:accent4>
        <a:srgbClr val="2A2A2A"/>
      </a:accent4>
      <a:accent5>
        <a:srgbClr val="D3D6D8"/>
      </a:accent5>
      <a:accent6>
        <a:srgbClr val="A3915E"/>
      </a:accent6>
      <a:hlink>
        <a:srgbClr val="32414B"/>
      </a:hlink>
      <a:folHlink>
        <a:srgbClr val="A51E37"/>
      </a:folHlink>
    </a:clrScheme>
    <a:fontScheme name="UT_TIT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T_TITEL 1">
        <a:dk1>
          <a:srgbClr val="333333"/>
        </a:dk1>
        <a:lt1>
          <a:srgbClr val="FFFFFF"/>
        </a:lt1>
        <a:dk2>
          <a:srgbClr val="A51E37"/>
        </a:dk2>
        <a:lt2>
          <a:srgbClr val="2D2015"/>
        </a:lt2>
        <a:accent1>
          <a:srgbClr val="ADB3B7"/>
        </a:accent1>
        <a:accent2>
          <a:srgbClr val="B4A069"/>
        </a:accent2>
        <a:accent3>
          <a:srgbClr val="FFFFFF"/>
        </a:accent3>
        <a:accent4>
          <a:srgbClr val="2A2A2A"/>
        </a:accent4>
        <a:accent5>
          <a:srgbClr val="D3D6D8"/>
        </a:accent5>
        <a:accent6>
          <a:srgbClr val="A3915E"/>
        </a:accent6>
        <a:hlink>
          <a:srgbClr val="32414B"/>
        </a:hlink>
        <a:folHlink>
          <a:srgbClr val="A51E3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4-3__PPT Vorlage UT.potx" id="{8EE7EDAF-26BD-4AF9-B3D0-F64842320C80}" vid="{A4ACE1E7-24A7-4239-8458-532097C0B1EB}"/>
    </a:ext>
  </a:extLst>
</a:theme>
</file>

<file path=ppt/theme/theme2.xml><?xml version="1.0" encoding="utf-8"?>
<a:theme xmlns:a="http://schemas.openxmlformats.org/drawingml/2006/main" name="Innenseite - Master">
  <a:themeElements>
    <a:clrScheme name="UT-Titel - Text schwarz">
      <a:dk1>
        <a:srgbClr val="000000"/>
      </a:dk1>
      <a:lt1>
        <a:srgbClr val="FFFFFF"/>
      </a:lt1>
      <a:dk2>
        <a:srgbClr val="A51E37"/>
      </a:dk2>
      <a:lt2>
        <a:srgbClr val="2D2015"/>
      </a:lt2>
      <a:accent1>
        <a:srgbClr val="ADB3B7"/>
      </a:accent1>
      <a:accent2>
        <a:srgbClr val="B4A069"/>
      </a:accent2>
      <a:accent3>
        <a:srgbClr val="FFFFFF"/>
      </a:accent3>
      <a:accent4>
        <a:srgbClr val="2A2A2A"/>
      </a:accent4>
      <a:accent5>
        <a:srgbClr val="D3D6D8"/>
      </a:accent5>
      <a:accent6>
        <a:srgbClr val="A3915E"/>
      </a:accent6>
      <a:hlink>
        <a:srgbClr val="32414B"/>
      </a:hlink>
      <a:folHlink>
        <a:srgbClr val="A51E37"/>
      </a:folHlink>
    </a:clrScheme>
    <a:fontScheme name="UT_TIT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T_TITEL 1">
        <a:dk1>
          <a:srgbClr val="333333"/>
        </a:dk1>
        <a:lt1>
          <a:srgbClr val="FFFFFF"/>
        </a:lt1>
        <a:dk2>
          <a:srgbClr val="A51E37"/>
        </a:dk2>
        <a:lt2>
          <a:srgbClr val="2D2015"/>
        </a:lt2>
        <a:accent1>
          <a:srgbClr val="ADB3B7"/>
        </a:accent1>
        <a:accent2>
          <a:srgbClr val="B4A069"/>
        </a:accent2>
        <a:accent3>
          <a:srgbClr val="FFFFFF"/>
        </a:accent3>
        <a:accent4>
          <a:srgbClr val="2A2A2A"/>
        </a:accent4>
        <a:accent5>
          <a:srgbClr val="D3D6D8"/>
        </a:accent5>
        <a:accent6>
          <a:srgbClr val="A3915E"/>
        </a:accent6>
        <a:hlink>
          <a:srgbClr val="32414B"/>
        </a:hlink>
        <a:folHlink>
          <a:srgbClr val="A51E3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4-3__PPT Vorlage UT.potx" id="{8EE7EDAF-26BD-4AF9-B3D0-F64842320C80}" vid="{A9E02974-83D5-4A21-BB46-862DD42FB4FB}"/>
    </a:ext>
  </a:ext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Bildschirmpräsentation (4:3)</PresentationFormat>
  <Slides>22</Slides>
  <Notes>0</Notes>
  <HiddenSlides>0</HiddenSlide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22</vt:i4>
      </vt:variant>
    </vt:vector>
  </HeadingPairs>
  <TitlesOfParts>
    <vt:vector size="24" baseType="lpstr">
      <vt:lpstr>Titelseite - Master</vt:lpstr>
      <vt:lpstr>Innenseite - Master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revision>680</cp:revision>
  <cp:lastPrinted>2019-07-09T15:35:24Z</cp:lastPrinted>
  <dcterms:created xsi:type="dcterms:W3CDTF">2020-04-24T14:32:56Z</dcterms:created>
  <dcterms:modified xsi:type="dcterms:W3CDTF">2024-09-24T07:34:32Z</dcterms:modified>
</cp:coreProperties>
</file>